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9" r:id="rId2"/>
    <p:sldId id="257" r:id="rId3"/>
    <p:sldId id="288" r:id="rId4"/>
    <p:sldId id="287" r:id="rId5"/>
    <p:sldId id="274" r:id="rId6"/>
    <p:sldId id="275" r:id="rId7"/>
    <p:sldId id="276" r:id="rId8"/>
    <p:sldId id="277" r:id="rId9"/>
    <p:sldId id="281" r:id="rId10"/>
    <p:sldId id="289" r:id="rId11"/>
    <p:sldId id="290" r:id="rId12"/>
    <p:sldId id="291" r:id="rId13"/>
    <p:sldId id="292" r:id="rId14"/>
    <p:sldId id="286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37"/>
    <a:srgbClr val="1FA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 autoAdjust="0"/>
    <p:restoredTop sz="94674"/>
  </p:normalViewPr>
  <p:slideViewPr>
    <p:cSldViewPr snapToGrid="0">
      <p:cViewPr>
        <p:scale>
          <a:sx n="69" d="100"/>
          <a:sy n="69" d="100"/>
        </p:scale>
        <p:origin x="1302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F45DB-B480-488E-849C-59FF8F8A8EBE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5A19B-4B93-4CAC-9422-077C9027982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466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4CDC9-67C4-E765-CADC-90EF0DF81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657D53-E9CA-E7C3-EFB3-826A0CBFE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12DAE-7962-1D5B-2C41-92AB4423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824D34-9B45-365D-16D2-064909AD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FD877B-F382-0E99-40C2-FC1E6A78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026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12409-FEEE-020F-7739-30FF329D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A284EF-1825-1724-0827-022CD5501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8BA322-088E-BA8C-8A03-D9A5261B3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2B1EC9-A1C5-FFDC-FCEB-C1E27113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4528D-B71F-98EA-E0E2-D9C2B92C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3309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8EC4B-BF9D-0668-8DE6-575A3CC4F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6D1E3A-3AE1-A794-B27D-D9C854B9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0F53FE-DF8E-46E7-2E46-A2D2ACAB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87971D-31E8-F535-AC5C-9E78D4056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3ABDA8-F288-A962-E272-21C8D3F5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910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9EDC19-B30B-B317-A91D-1D063FF6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EF94DE-3D8D-94E4-514E-FC24FB7178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C55376-8866-F768-4906-BAEEAA818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86E315-B6E9-B4D8-68E2-3701071E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343765-B219-B7A6-B0EF-25236041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10C026-C8D7-013D-888E-1215C449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016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B9430-31FA-9786-FBDB-5EA1A2CA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FAB87F-0B91-6283-06AA-FBB3DD44A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3ABEF5-8193-6521-7986-0C1989F1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6FC89D-547F-A603-070C-6EB9BDE90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9CA042-9C4F-0CB3-7C2B-A0BA7B354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2E0F85-60A4-6E67-D0DE-369AE6F0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F0F08E3-A878-3E08-59A5-2338AB48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6208CB5-19AC-C2CB-A429-6C595563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10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844BE-5DBC-3487-B407-A684077BC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DA28D0F-81DB-3184-1595-1171CEDF2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70640AA-9339-05B1-47BC-7C61075D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7E909D-2395-A012-BA88-E28F9E41D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306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E87EFA-22A3-AC1E-D7FA-1C292221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938A57-68ED-13AE-DDBA-0254AF8D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16B53F-E535-0BBC-74C4-B2C4AA7B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749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E3FE8-3E54-BC33-CAC6-7A4F6A0D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F83555-D5B1-B75E-00E3-4489BA988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4972E1-4955-FD94-12F0-BA0597A8A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363138-6577-9648-2266-ECB892CB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899428-57FB-FEE8-713E-6E48F7422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A2A148-4606-1EB9-C1D9-DE69D0F9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499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0B3207-7988-731D-AE5E-09507024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2A997E0-EC04-7A15-C34D-59D8DE0F1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67926A-178A-D947-8F9B-41DBF10E5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E294AD-CEB5-0E41-ED79-E6D49FD49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139AC1-8996-C69E-E9CD-90EC8B8F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FAB488-D7B2-B62A-6988-250830C0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819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29C8B-7468-BFB7-94A7-68AEEFE5D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928CEA-EE05-D8FA-4A4D-63F5EADAD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23D73B-1B37-8397-B020-616354D77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89FDD9-50E8-8ABA-0B58-17D4AC520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6423F2-00D9-63FD-5777-EF63F497D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780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A9451C-FCC5-3502-50E3-AC37DC900F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2843A2-58BE-A123-2368-08ADE7A68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73FD57-8CBF-9B2B-38A6-3037B63D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3078F0-6D09-164C-5CAA-7F7B458B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D08BA7-CFDD-BFF5-98D2-4C186796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366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F9FF775-8C44-9660-7206-B76724F60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4E43DC-3DEF-F079-59B1-5F6305D0F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80F427-C484-807D-3C7F-E48D9EDA2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B6EAE-AB06-1D4B-BF8B-0617226D2983}" type="datetimeFigureOut">
              <a:rPr lang="es-CO" smtClean="0"/>
              <a:t>1/07/2026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BC0536-6861-24E3-7CB2-CFB4F3DB7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4403FE-6530-1E6C-377C-0D7ED6CDA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FDEA1-F2A4-504C-ADC6-50ED66FF5AC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914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svg"/><Relationship Id="rId21" Type="http://schemas.openxmlformats.org/officeDocument/2006/relationships/image" Target="../media/image21.png"/><Relationship Id="rId42" Type="http://schemas.openxmlformats.org/officeDocument/2006/relationships/image" Target="../media/image42.svg"/><Relationship Id="rId47" Type="http://schemas.openxmlformats.org/officeDocument/2006/relationships/image" Target="../media/image47.png"/><Relationship Id="rId63" Type="http://schemas.openxmlformats.org/officeDocument/2006/relationships/image" Target="../media/image63.png"/><Relationship Id="rId68" Type="http://schemas.openxmlformats.org/officeDocument/2006/relationships/image" Target="../media/image68.svg"/><Relationship Id="rId84" Type="http://schemas.openxmlformats.org/officeDocument/2006/relationships/image" Target="../media/image84.svg"/><Relationship Id="rId89" Type="http://schemas.openxmlformats.org/officeDocument/2006/relationships/image" Target="../media/image89.png"/><Relationship Id="rId16" Type="http://schemas.openxmlformats.org/officeDocument/2006/relationships/image" Target="../media/image16.svg"/><Relationship Id="rId11" Type="http://schemas.openxmlformats.org/officeDocument/2006/relationships/image" Target="../media/image11.png"/><Relationship Id="rId32" Type="http://schemas.openxmlformats.org/officeDocument/2006/relationships/image" Target="../media/image32.svg"/><Relationship Id="rId37" Type="http://schemas.openxmlformats.org/officeDocument/2006/relationships/image" Target="../media/image37.png"/><Relationship Id="rId53" Type="http://schemas.openxmlformats.org/officeDocument/2006/relationships/image" Target="../media/image53.png"/><Relationship Id="rId58" Type="http://schemas.openxmlformats.org/officeDocument/2006/relationships/image" Target="../media/image58.svg"/><Relationship Id="rId74" Type="http://schemas.openxmlformats.org/officeDocument/2006/relationships/image" Target="../media/image74.svg"/><Relationship Id="rId79" Type="http://schemas.openxmlformats.org/officeDocument/2006/relationships/image" Target="../media/image79.png"/><Relationship Id="rId5" Type="http://schemas.openxmlformats.org/officeDocument/2006/relationships/image" Target="../media/image5.png"/><Relationship Id="rId90" Type="http://schemas.openxmlformats.org/officeDocument/2006/relationships/image" Target="../media/image90.svg"/><Relationship Id="rId95" Type="http://schemas.openxmlformats.org/officeDocument/2006/relationships/image" Target="../media/image95.pn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43" Type="http://schemas.openxmlformats.org/officeDocument/2006/relationships/image" Target="../media/image43.png"/><Relationship Id="rId48" Type="http://schemas.openxmlformats.org/officeDocument/2006/relationships/image" Target="../media/image48.svg"/><Relationship Id="rId64" Type="http://schemas.openxmlformats.org/officeDocument/2006/relationships/image" Target="../media/image64.svg"/><Relationship Id="rId69" Type="http://schemas.openxmlformats.org/officeDocument/2006/relationships/image" Target="../media/image69.png"/><Relationship Id="rId80" Type="http://schemas.openxmlformats.org/officeDocument/2006/relationships/image" Target="../media/image80.sv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svg"/><Relationship Id="rId46" Type="http://schemas.openxmlformats.org/officeDocument/2006/relationships/image" Target="../media/image46.sv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20" Type="http://schemas.openxmlformats.org/officeDocument/2006/relationships/image" Target="../media/image20.svg"/><Relationship Id="rId41" Type="http://schemas.openxmlformats.org/officeDocument/2006/relationships/image" Target="../media/image41.png"/><Relationship Id="rId54" Type="http://schemas.openxmlformats.org/officeDocument/2006/relationships/image" Target="../media/image54.svg"/><Relationship Id="rId62" Type="http://schemas.openxmlformats.org/officeDocument/2006/relationships/image" Target="../media/image62.svg"/><Relationship Id="rId70" Type="http://schemas.openxmlformats.org/officeDocument/2006/relationships/image" Target="../media/image70.sv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88" Type="http://schemas.openxmlformats.org/officeDocument/2006/relationships/image" Target="../media/image88.svg"/><Relationship Id="rId91" Type="http://schemas.openxmlformats.org/officeDocument/2006/relationships/image" Target="../media/image91.png"/><Relationship Id="rId96" Type="http://schemas.openxmlformats.org/officeDocument/2006/relationships/image" Target="../media/image9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svg"/><Relationship Id="rId31" Type="http://schemas.openxmlformats.org/officeDocument/2006/relationships/image" Target="../media/image31.png"/><Relationship Id="rId44" Type="http://schemas.openxmlformats.org/officeDocument/2006/relationships/image" Target="../media/image44.svg"/><Relationship Id="rId52" Type="http://schemas.openxmlformats.org/officeDocument/2006/relationships/image" Target="../media/image52.svg"/><Relationship Id="rId60" Type="http://schemas.openxmlformats.org/officeDocument/2006/relationships/image" Target="../media/image60.sv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svg"/><Relationship Id="rId81" Type="http://schemas.openxmlformats.org/officeDocument/2006/relationships/image" Target="../media/image81.png"/><Relationship Id="rId86" Type="http://schemas.openxmlformats.org/officeDocument/2006/relationships/image" Target="../media/image86.svg"/><Relationship Id="rId94" Type="http://schemas.openxmlformats.org/officeDocument/2006/relationships/image" Target="../media/image94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9" Type="http://schemas.openxmlformats.org/officeDocument/2006/relationships/image" Target="../media/image39.png"/><Relationship Id="rId34" Type="http://schemas.openxmlformats.org/officeDocument/2006/relationships/image" Target="../media/image34.svg"/><Relationship Id="rId50" Type="http://schemas.openxmlformats.org/officeDocument/2006/relationships/image" Target="../media/image50.svg"/><Relationship Id="rId55" Type="http://schemas.openxmlformats.org/officeDocument/2006/relationships/image" Target="../media/image55.png"/><Relationship Id="rId76" Type="http://schemas.openxmlformats.org/officeDocument/2006/relationships/image" Target="../media/image76.svg"/><Relationship Id="rId97" Type="http://schemas.openxmlformats.org/officeDocument/2006/relationships/image" Target="../media/image97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92" Type="http://schemas.openxmlformats.org/officeDocument/2006/relationships/image" Target="../media/image92.svg"/><Relationship Id="rId2" Type="http://schemas.openxmlformats.org/officeDocument/2006/relationships/image" Target="../media/image2.png"/><Relationship Id="rId29" Type="http://schemas.openxmlformats.org/officeDocument/2006/relationships/image" Target="../media/image29.png"/><Relationship Id="rId24" Type="http://schemas.openxmlformats.org/officeDocument/2006/relationships/image" Target="../media/image24.svg"/><Relationship Id="rId40" Type="http://schemas.openxmlformats.org/officeDocument/2006/relationships/image" Target="../media/image40.svg"/><Relationship Id="rId45" Type="http://schemas.openxmlformats.org/officeDocument/2006/relationships/image" Target="../media/image45.png"/><Relationship Id="rId66" Type="http://schemas.openxmlformats.org/officeDocument/2006/relationships/image" Target="../media/image66.svg"/><Relationship Id="rId87" Type="http://schemas.openxmlformats.org/officeDocument/2006/relationships/image" Target="../media/image87.png"/><Relationship Id="rId61" Type="http://schemas.openxmlformats.org/officeDocument/2006/relationships/image" Target="../media/image61.png"/><Relationship Id="rId82" Type="http://schemas.openxmlformats.org/officeDocument/2006/relationships/image" Target="../media/image82.svg"/><Relationship Id="rId19" Type="http://schemas.openxmlformats.org/officeDocument/2006/relationships/image" Target="../media/image19.png"/><Relationship Id="rId14" Type="http://schemas.openxmlformats.org/officeDocument/2006/relationships/image" Target="../media/image14.sv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56" Type="http://schemas.openxmlformats.org/officeDocument/2006/relationships/image" Target="../media/image56.svg"/><Relationship Id="rId77" Type="http://schemas.openxmlformats.org/officeDocument/2006/relationships/image" Target="../media/image77.png"/><Relationship Id="rId8" Type="http://schemas.openxmlformats.org/officeDocument/2006/relationships/image" Target="../media/image8.svg"/><Relationship Id="rId51" Type="http://schemas.openxmlformats.org/officeDocument/2006/relationships/image" Target="../media/image51.png"/><Relationship Id="rId72" Type="http://schemas.openxmlformats.org/officeDocument/2006/relationships/image" Target="../media/image72.svg"/><Relationship Id="rId93" Type="http://schemas.openxmlformats.org/officeDocument/2006/relationships/image" Target="../media/image93.png"/><Relationship Id="rId98" Type="http://schemas.openxmlformats.org/officeDocument/2006/relationships/image" Target="../media/image9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5.png"/><Relationship Id="rId7" Type="http://schemas.openxmlformats.org/officeDocument/2006/relationships/image" Target="../media/image1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4.png"/><Relationship Id="rId4" Type="http://schemas.openxmlformats.org/officeDocument/2006/relationships/image" Target="../media/image10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2E27899-BE06-4018-84AA-64415A5E09EC}"/>
              </a:ext>
            </a:extLst>
          </p:cNvPr>
          <p:cNvSpPr txBox="1"/>
          <p:nvPr/>
        </p:nvSpPr>
        <p:spPr>
          <a:xfrm>
            <a:off x="6096000" y="2452895"/>
            <a:ext cx="5924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FF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6F2D160-F7E2-445D-AAB8-1C9189824F74}"/>
              </a:ext>
            </a:extLst>
          </p:cNvPr>
          <p:cNvSpPr txBox="1"/>
          <p:nvPr/>
        </p:nvSpPr>
        <p:spPr>
          <a:xfrm>
            <a:off x="6172200" y="3642664"/>
            <a:ext cx="4610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SUB TEMA</a:t>
            </a:r>
            <a:endParaRPr lang="en-US" sz="18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AFC29E-9DE4-41C2-8D0C-A4D36C62AA25}"/>
              </a:ext>
            </a:extLst>
          </p:cNvPr>
          <p:cNvSpPr txBox="1"/>
          <p:nvPr/>
        </p:nvSpPr>
        <p:spPr>
          <a:xfrm>
            <a:off x="6172200" y="28679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5C300"/>
                </a:solidFill>
                <a:ea typeface="Calibri" pitchFamily="34" charset="-122"/>
                <a:cs typeface="Calibri" pitchFamily="34" charset="-120"/>
              </a:rPr>
              <a:t>SUBTITULO</a:t>
            </a:r>
            <a:endParaRPr lang="en-U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66D9C0-3164-4510-AD08-9097486D2C08}"/>
              </a:ext>
            </a:extLst>
          </p:cNvPr>
          <p:cNvSpPr txBox="1"/>
          <p:nvPr/>
        </p:nvSpPr>
        <p:spPr>
          <a:xfrm>
            <a:off x="6981824" y="4955544"/>
            <a:ext cx="4476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1FA076"/>
                </a:solidFill>
                <a:ea typeface="Calibri" pitchFamily="34" charset="-122"/>
                <a:cs typeface="Calibri" pitchFamily="34" charset="-120"/>
              </a:rPr>
              <a:t>OFICINA O DEPENDENCIA</a:t>
            </a:r>
            <a:endParaRPr lang="en-US" sz="1800" dirty="0">
              <a:solidFill>
                <a:srgbClr val="1FA076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4CEE172-40D7-42AA-B701-FD3D16A1D703}"/>
              </a:ext>
            </a:extLst>
          </p:cNvPr>
          <p:cNvSpPr txBox="1"/>
          <p:nvPr/>
        </p:nvSpPr>
        <p:spPr>
          <a:xfrm>
            <a:off x="1700211" y="6488668"/>
            <a:ext cx="6157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Mayo 2026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98040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56765FF0-4A4B-4629-80E9-F0C721283ED9}"/>
              </a:ext>
            </a:extLst>
          </p:cNvPr>
          <p:cNvSpPr txBox="1"/>
          <p:nvPr/>
        </p:nvSpPr>
        <p:spPr>
          <a:xfrm flipH="1">
            <a:off x="425670" y="1985659"/>
            <a:ext cx="3045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20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5BA683-AA20-4188-B246-CB820369AD54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ABE0134-A974-4B2D-BB1F-DE41690BB34B}"/>
              </a:ext>
            </a:extLst>
          </p:cNvPr>
          <p:cNvSpPr txBox="1"/>
          <p:nvPr/>
        </p:nvSpPr>
        <p:spPr>
          <a:xfrm>
            <a:off x="415158" y="2455353"/>
            <a:ext cx="5080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8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56CB534-1830-41AC-B0E2-4B5B08B43276}"/>
              </a:ext>
            </a:extLst>
          </p:cNvPr>
          <p:cNvSpPr txBox="1"/>
          <p:nvPr/>
        </p:nvSpPr>
        <p:spPr>
          <a:xfrm>
            <a:off x="6096000" y="2001048"/>
            <a:ext cx="3133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0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9EDC44F-A00D-49E8-BD7A-41063C93CB39}"/>
              </a:ext>
            </a:extLst>
          </p:cNvPr>
          <p:cNvCxnSpPr>
            <a:cxnSpLocks/>
          </p:cNvCxnSpPr>
          <p:nvPr/>
        </p:nvCxnSpPr>
        <p:spPr>
          <a:xfrm>
            <a:off x="5867400" y="1381125"/>
            <a:ext cx="0" cy="3629025"/>
          </a:xfrm>
          <a:prstGeom prst="line">
            <a:avLst/>
          </a:prstGeom>
          <a:ln>
            <a:solidFill>
              <a:srgbClr val="006837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50EC5FA-8FF7-41CB-A831-FD403BA13FBC}"/>
              </a:ext>
            </a:extLst>
          </p:cNvPr>
          <p:cNvSpPr txBox="1"/>
          <p:nvPr/>
        </p:nvSpPr>
        <p:spPr>
          <a:xfrm>
            <a:off x="6096000" y="2544444"/>
            <a:ext cx="5314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8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8B196A0-32CB-4B99-906D-75D9EF66DC69}"/>
              </a:ext>
            </a:extLst>
          </p:cNvPr>
          <p:cNvSpPr/>
          <p:nvPr/>
        </p:nvSpPr>
        <p:spPr>
          <a:xfrm>
            <a:off x="1743077" y="5476875"/>
            <a:ext cx="8248646" cy="466725"/>
          </a:xfrm>
          <a:prstGeom prst="rect">
            <a:avLst/>
          </a:prstGeom>
          <a:solidFill>
            <a:srgbClr val="1F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6417D3E-4295-48FD-A6A3-00D3C0B187FE}"/>
              </a:ext>
            </a:extLst>
          </p:cNvPr>
          <p:cNvSpPr txBox="1"/>
          <p:nvPr/>
        </p:nvSpPr>
        <p:spPr>
          <a:xfrm>
            <a:off x="2955194" y="55369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Porque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cuando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cuidamos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Bogotá, ¡Bogotá se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ve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mejor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6624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CD04D-CE8E-E4EB-02C6-C10A7834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F3379C07-791F-EA8A-5CC0-5A1F101A717C}"/>
              </a:ext>
            </a:extLst>
          </p:cNvPr>
          <p:cNvSpPr txBox="1"/>
          <p:nvPr/>
        </p:nvSpPr>
        <p:spPr>
          <a:xfrm flipH="1">
            <a:off x="425670" y="1985659"/>
            <a:ext cx="1128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20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F7BF1D8-13EB-6A5A-98D5-8E4C496599A9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7B2D10-3F35-3630-E10B-1AEF2B7A6E91}"/>
              </a:ext>
            </a:extLst>
          </p:cNvPr>
          <p:cNvSpPr txBox="1"/>
          <p:nvPr/>
        </p:nvSpPr>
        <p:spPr>
          <a:xfrm>
            <a:off x="415158" y="2455353"/>
            <a:ext cx="11001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8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F921D69-8B97-4351-16F6-F0C6A707E4B1}"/>
              </a:ext>
            </a:extLst>
          </p:cNvPr>
          <p:cNvSpPr/>
          <p:nvPr/>
        </p:nvSpPr>
        <p:spPr>
          <a:xfrm>
            <a:off x="1743077" y="5476875"/>
            <a:ext cx="8248646" cy="466725"/>
          </a:xfrm>
          <a:prstGeom prst="rect">
            <a:avLst/>
          </a:prstGeom>
          <a:solidFill>
            <a:srgbClr val="1F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B3ACC59-D4D0-D7B4-F6F4-4132F48051E9}"/>
              </a:ext>
            </a:extLst>
          </p:cNvPr>
          <p:cNvSpPr txBox="1"/>
          <p:nvPr/>
        </p:nvSpPr>
        <p:spPr>
          <a:xfrm>
            <a:off x="2955194" y="55369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Porque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cuando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cuidamos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Bogotá, ¡Bogotá se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ve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mejor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36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2AE3A-453D-A3A1-DB74-EEE66D7E3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FB6A9B2-3259-41B8-B692-49370FF9A63A}"/>
              </a:ext>
            </a:extLst>
          </p:cNvPr>
          <p:cNvSpPr/>
          <p:nvPr/>
        </p:nvSpPr>
        <p:spPr>
          <a:xfrm>
            <a:off x="1743077" y="5476875"/>
            <a:ext cx="8248646" cy="466725"/>
          </a:xfrm>
          <a:prstGeom prst="rect">
            <a:avLst/>
          </a:prstGeom>
          <a:solidFill>
            <a:srgbClr val="1F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0464277-DA46-A77D-867D-7008FEE22617}"/>
              </a:ext>
            </a:extLst>
          </p:cNvPr>
          <p:cNvSpPr txBox="1"/>
          <p:nvPr/>
        </p:nvSpPr>
        <p:spPr>
          <a:xfrm>
            <a:off x="2955194" y="55369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Porque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cuando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cuidamos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Bogotá, ¡Bogotá se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ve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mejor</a:t>
            </a:r>
            <a:r>
              <a:rPr lang="en-US" sz="18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grpSp>
        <p:nvGrpSpPr>
          <p:cNvPr id="109" name="Group 3">
            <a:extLst>
              <a:ext uri="{FF2B5EF4-FFF2-40B4-BE49-F238E27FC236}">
                <a16:creationId xmlns:a16="http://schemas.microsoft.com/office/drawing/2014/main" id="{33890920-A982-C7C8-BA6D-9686028C10C5}"/>
              </a:ext>
            </a:extLst>
          </p:cNvPr>
          <p:cNvGrpSpPr/>
          <p:nvPr/>
        </p:nvGrpSpPr>
        <p:grpSpPr>
          <a:xfrm>
            <a:off x="1614488" y="1955354"/>
            <a:ext cx="2910091" cy="3184631"/>
            <a:chOff x="0" y="0"/>
            <a:chExt cx="1387907" cy="1518843"/>
          </a:xfrm>
        </p:grpSpPr>
        <p:sp>
          <p:nvSpPr>
            <p:cNvPr id="110" name="Freeform 4">
              <a:extLst>
                <a:ext uri="{FF2B5EF4-FFF2-40B4-BE49-F238E27FC236}">
                  <a16:creationId xmlns:a16="http://schemas.microsoft.com/office/drawing/2014/main" id="{6F304F6D-774C-B03A-8411-3604255CC75D}"/>
                </a:ext>
              </a:extLst>
            </p:cNvPr>
            <p:cNvSpPr/>
            <p:nvPr/>
          </p:nvSpPr>
          <p:spPr>
            <a:xfrm>
              <a:off x="0" y="0"/>
              <a:ext cx="1387907" cy="1518843"/>
            </a:xfrm>
            <a:custGeom>
              <a:avLst/>
              <a:gdLst/>
              <a:ahLst/>
              <a:cxnLst/>
              <a:rect l="l" t="t" r="r" b="b"/>
              <a:pathLst>
                <a:path w="1387907" h="1518843">
                  <a:moveTo>
                    <a:pt x="74926" y="0"/>
                  </a:moveTo>
                  <a:lnTo>
                    <a:pt x="1312981" y="0"/>
                  </a:lnTo>
                  <a:cubicBezTo>
                    <a:pt x="1332853" y="0"/>
                    <a:pt x="1351910" y="7894"/>
                    <a:pt x="1365962" y="21945"/>
                  </a:cubicBezTo>
                  <a:cubicBezTo>
                    <a:pt x="1380013" y="35997"/>
                    <a:pt x="1387907" y="55054"/>
                    <a:pt x="1387907" y="74926"/>
                  </a:cubicBezTo>
                  <a:lnTo>
                    <a:pt x="1387907" y="1443917"/>
                  </a:lnTo>
                  <a:cubicBezTo>
                    <a:pt x="1387907" y="1485298"/>
                    <a:pt x="1354362" y="1518843"/>
                    <a:pt x="1312981" y="1518843"/>
                  </a:cubicBezTo>
                  <a:lnTo>
                    <a:pt x="74926" y="1518843"/>
                  </a:lnTo>
                  <a:cubicBezTo>
                    <a:pt x="55054" y="1518843"/>
                    <a:pt x="35997" y="1510949"/>
                    <a:pt x="21945" y="1496898"/>
                  </a:cubicBezTo>
                  <a:cubicBezTo>
                    <a:pt x="7894" y="1482846"/>
                    <a:pt x="0" y="1463789"/>
                    <a:pt x="0" y="1443917"/>
                  </a:cubicBezTo>
                  <a:lnTo>
                    <a:pt x="0" y="74926"/>
                  </a:lnTo>
                  <a:cubicBezTo>
                    <a:pt x="0" y="55054"/>
                    <a:pt x="7894" y="35997"/>
                    <a:pt x="21945" y="21945"/>
                  </a:cubicBezTo>
                  <a:cubicBezTo>
                    <a:pt x="35997" y="7894"/>
                    <a:pt x="55054" y="0"/>
                    <a:pt x="74926" y="0"/>
                  </a:cubicBezTo>
                  <a:close/>
                </a:path>
              </a:pathLst>
            </a:custGeom>
            <a:ln w="28575" cap="rnd">
              <a:solidFill>
                <a:srgbClr val="B3FF84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11" name="TextBox 5">
              <a:extLst>
                <a:ext uri="{FF2B5EF4-FFF2-40B4-BE49-F238E27FC236}">
                  <a16:creationId xmlns:a16="http://schemas.microsoft.com/office/drawing/2014/main" id="{A0E763B4-A99E-1E64-5592-562B7663BB25}"/>
                </a:ext>
              </a:extLst>
            </p:cNvPr>
            <p:cNvSpPr txBox="1"/>
            <p:nvPr/>
          </p:nvSpPr>
          <p:spPr>
            <a:xfrm>
              <a:off x="0" y="-38100"/>
              <a:ext cx="1387907" cy="1556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9"/>
                </a:lnSpc>
              </a:pPr>
              <a:endParaRPr/>
            </a:p>
          </p:txBody>
        </p:sp>
      </p:grpSp>
      <p:grpSp>
        <p:nvGrpSpPr>
          <p:cNvPr id="112" name="Group 6">
            <a:extLst>
              <a:ext uri="{FF2B5EF4-FFF2-40B4-BE49-F238E27FC236}">
                <a16:creationId xmlns:a16="http://schemas.microsoft.com/office/drawing/2014/main" id="{F73FBB6A-8DA1-9818-616C-4767482E7ADE}"/>
              </a:ext>
            </a:extLst>
          </p:cNvPr>
          <p:cNvGrpSpPr/>
          <p:nvPr/>
        </p:nvGrpSpPr>
        <p:grpSpPr>
          <a:xfrm>
            <a:off x="4640954" y="1955354"/>
            <a:ext cx="2910091" cy="3184631"/>
            <a:chOff x="0" y="0"/>
            <a:chExt cx="1387907" cy="1518843"/>
          </a:xfrm>
        </p:grpSpPr>
        <p:sp>
          <p:nvSpPr>
            <p:cNvPr id="113" name="Freeform 7">
              <a:extLst>
                <a:ext uri="{FF2B5EF4-FFF2-40B4-BE49-F238E27FC236}">
                  <a16:creationId xmlns:a16="http://schemas.microsoft.com/office/drawing/2014/main" id="{23D359DA-3298-3D85-49D3-3A64AA4B0BB4}"/>
                </a:ext>
              </a:extLst>
            </p:cNvPr>
            <p:cNvSpPr/>
            <p:nvPr/>
          </p:nvSpPr>
          <p:spPr>
            <a:xfrm>
              <a:off x="0" y="0"/>
              <a:ext cx="1387907" cy="1518843"/>
            </a:xfrm>
            <a:custGeom>
              <a:avLst/>
              <a:gdLst/>
              <a:ahLst/>
              <a:cxnLst/>
              <a:rect l="l" t="t" r="r" b="b"/>
              <a:pathLst>
                <a:path w="1387907" h="1518843">
                  <a:moveTo>
                    <a:pt x="74926" y="0"/>
                  </a:moveTo>
                  <a:lnTo>
                    <a:pt x="1312981" y="0"/>
                  </a:lnTo>
                  <a:cubicBezTo>
                    <a:pt x="1332853" y="0"/>
                    <a:pt x="1351910" y="7894"/>
                    <a:pt x="1365962" y="21945"/>
                  </a:cubicBezTo>
                  <a:cubicBezTo>
                    <a:pt x="1380013" y="35997"/>
                    <a:pt x="1387907" y="55054"/>
                    <a:pt x="1387907" y="74926"/>
                  </a:cubicBezTo>
                  <a:lnTo>
                    <a:pt x="1387907" y="1443917"/>
                  </a:lnTo>
                  <a:cubicBezTo>
                    <a:pt x="1387907" y="1485298"/>
                    <a:pt x="1354362" y="1518843"/>
                    <a:pt x="1312981" y="1518843"/>
                  </a:cubicBezTo>
                  <a:lnTo>
                    <a:pt x="74926" y="1518843"/>
                  </a:lnTo>
                  <a:cubicBezTo>
                    <a:pt x="55054" y="1518843"/>
                    <a:pt x="35997" y="1510949"/>
                    <a:pt x="21945" y="1496898"/>
                  </a:cubicBezTo>
                  <a:cubicBezTo>
                    <a:pt x="7894" y="1482846"/>
                    <a:pt x="0" y="1463789"/>
                    <a:pt x="0" y="1443917"/>
                  </a:cubicBezTo>
                  <a:lnTo>
                    <a:pt x="0" y="74926"/>
                  </a:lnTo>
                  <a:cubicBezTo>
                    <a:pt x="0" y="55054"/>
                    <a:pt x="7894" y="35997"/>
                    <a:pt x="21945" y="21945"/>
                  </a:cubicBezTo>
                  <a:cubicBezTo>
                    <a:pt x="35997" y="7894"/>
                    <a:pt x="55054" y="0"/>
                    <a:pt x="74926" y="0"/>
                  </a:cubicBezTo>
                  <a:close/>
                </a:path>
              </a:pathLst>
            </a:custGeom>
            <a:ln w="28575" cap="rnd">
              <a:solidFill>
                <a:srgbClr val="B3FF84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14" name="TextBox 8">
              <a:extLst>
                <a:ext uri="{FF2B5EF4-FFF2-40B4-BE49-F238E27FC236}">
                  <a16:creationId xmlns:a16="http://schemas.microsoft.com/office/drawing/2014/main" id="{8E6F0B09-825E-7EAC-E995-7C90CCCF2D2F}"/>
                </a:ext>
              </a:extLst>
            </p:cNvPr>
            <p:cNvSpPr txBox="1"/>
            <p:nvPr/>
          </p:nvSpPr>
          <p:spPr>
            <a:xfrm>
              <a:off x="0" y="-38100"/>
              <a:ext cx="1387907" cy="1556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9"/>
                </a:lnSpc>
              </a:pPr>
              <a:endParaRPr/>
            </a:p>
          </p:txBody>
        </p:sp>
      </p:grpSp>
      <p:grpSp>
        <p:nvGrpSpPr>
          <p:cNvPr id="115" name="Group 9">
            <a:extLst>
              <a:ext uri="{FF2B5EF4-FFF2-40B4-BE49-F238E27FC236}">
                <a16:creationId xmlns:a16="http://schemas.microsoft.com/office/drawing/2014/main" id="{C1183FB8-1995-03E5-9DF4-13069177D931}"/>
              </a:ext>
            </a:extLst>
          </p:cNvPr>
          <p:cNvGrpSpPr/>
          <p:nvPr/>
        </p:nvGrpSpPr>
        <p:grpSpPr>
          <a:xfrm>
            <a:off x="7667420" y="1955354"/>
            <a:ext cx="2910091" cy="3184631"/>
            <a:chOff x="0" y="0"/>
            <a:chExt cx="1387907" cy="1518843"/>
          </a:xfrm>
        </p:grpSpPr>
        <p:sp>
          <p:nvSpPr>
            <p:cNvPr id="116" name="Freeform 10">
              <a:extLst>
                <a:ext uri="{FF2B5EF4-FFF2-40B4-BE49-F238E27FC236}">
                  <a16:creationId xmlns:a16="http://schemas.microsoft.com/office/drawing/2014/main" id="{DEFBD1FF-D81E-A86E-8A27-6525097B5AC8}"/>
                </a:ext>
              </a:extLst>
            </p:cNvPr>
            <p:cNvSpPr/>
            <p:nvPr/>
          </p:nvSpPr>
          <p:spPr>
            <a:xfrm>
              <a:off x="0" y="0"/>
              <a:ext cx="1387907" cy="1518843"/>
            </a:xfrm>
            <a:custGeom>
              <a:avLst/>
              <a:gdLst/>
              <a:ahLst/>
              <a:cxnLst/>
              <a:rect l="l" t="t" r="r" b="b"/>
              <a:pathLst>
                <a:path w="1387907" h="1518843">
                  <a:moveTo>
                    <a:pt x="74926" y="0"/>
                  </a:moveTo>
                  <a:lnTo>
                    <a:pt x="1312981" y="0"/>
                  </a:lnTo>
                  <a:cubicBezTo>
                    <a:pt x="1332853" y="0"/>
                    <a:pt x="1351910" y="7894"/>
                    <a:pt x="1365962" y="21945"/>
                  </a:cubicBezTo>
                  <a:cubicBezTo>
                    <a:pt x="1380013" y="35997"/>
                    <a:pt x="1387907" y="55054"/>
                    <a:pt x="1387907" y="74926"/>
                  </a:cubicBezTo>
                  <a:lnTo>
                    <a:pt x="1387907" y="1443917"/>
                  </a:lnTo>
                  <a:cubicBezTo>
                    <a:pt x="1387907" y="1485298"/>
                    <a:pt x="1354362" y="1518843"/>
                    <a:pt x="1312981" y="1518843"/>
                  </a:cubicBezTo>
                  <a:lnTo>
                    <a:pt x="74926" y="1518843"/>
                  </a:lnTo>
                  <a:cubicBezTo>
                    <a:pt x="55054" y="1518843"/>
                    <a:pt x="35997" y="1510949"/>
                    <a:pt x="21945" y="1496898"/>
                  </a:cubicBezTo>
                  <a:cubicBezTo>
                    <a:pt x="7894" y="1482846"/>
                    <a:pt x="0" y="1463789"/>
                    <a:pt x="0" y="1443917"/>
                  </a:cubicBezTo>
                  <a:lnTo>
                    <a:pt x="0" y="74926"/>
                  </a:lnTo>
                  <a:cubicBezTo>
                    <a:pt x="0" y="55054"/>
                    <a:pt x="7894" y="35997"/>
                    <a:pt x="21945" y="21945"/>
                  </a:cubicBezTo>
                  <a:cubicBezTo>
                    <a:pt x="35997" y="7894"/>
                    <a:pt x="55054" y="0"/>
                    <a:pt x="74926" y="0"/>
                  </a:cubicBezTo>
                  <a:close/>
                </a:path>
              </a:pathLst>
            </a:custGeom>
            <a:ln w="28575" cap="rnd">
              <a:solidFill>
                <a:srgbClr val="B3FF84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17" name="TextBox 11">
              <a:extLst>
                <a:ext uri="{FF2B5EF4-FFF2-40B4-BE49-F238E27FC236}">
                  <a16:creationId xmlns:a16="http://schemas.microsoft.com/office/drawing/2014/main" id="{2829BAE4-11B8-31C7-6CB0-964A24CFB6EE}"/>
                </a:ext>
              </a:extLst>
            </p:cNvPr>
            <p:cNvSpPr txBox="1"/>
            <p:nvPr/>
          </p:nvSpPr>
          <p:spPr>
            <a:xfrm>
              <a:off x="0" y="-38100"/>
              <a:ext cx="1387907" cy="1556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69"/>
                </a:lnSpc>
              </a:pPr>
              <a:endParaRPr/>
            </a:p>
          </p:txBody>
        </p:sp>
      </p:grpSp>
      <p:sp>
        <p:nvSpPr>
          <p:cNvPr id="118" name="Freeform 12">
            <a:extLst>
              <a:ext uri="{FF2B5EF4-FFF2-40B4-BE49-F238E27FC236}">
                <a16:creationId xmlns:a16="http://schemas.microsoft.com/office/drawing/2014/main" id="{E13DF485-40D8-B8FD-C472-BD182A9441D1}"/>
              </a:ext>
            </a:extLst>
          </p:cNvPr>
          <p:cNvSpPr/>
          <p:nvPr/>
        </p:nvSpPr>
        <p:spPr>
          <a:xfrm>
            <a:off x="1783801" y="2092638"/>
            <a:ext cx="526932" cy="535698"/>
          </a:xfrm>
          <a:custGeom>
            <a:avLst/>
            <a:gdLst/>
            <a:ahLst/>
            <a:cxnLst/>
            <a:rect l="l" t="t" r="r" b="b"/>
            <a:pathLst>
              <a:path w="954190" h="970064">
                <a:moveTo>
                  <a:pt x="0" y="0"/>
                </a:moveTo>
                <a:lnTo>
                  <a:pt x="954190" y="0"/>
                </a:lnTo>
                <a:lnTo>
                  <a:pt x="954190" y="970064"/>
                </a:lnTo>
                <a:lnTo>
                  <a:pt x="0" y="9700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9" name="Freeform 13">
            <a:extLst>
              <a:ext uri="{FF2B5EF4-FFF2-40B4-BE49-F238E27FC236}">
                <a16:creationId xmlns:a16="http://schemas.microsoft.com/office/drawing/2014/main" id="{292052B0-6C62-906C-FB4F-7D3F83791F0F}"/>
              </a:ext>
            </a:extLst>
          </p:cNvPr>
          <p:cNvSpPr/>
          <p:nvPr/>
        </p:nvSpPr>
        <p:spPr>
          <a:xfrm>
            <a:off x="2546681" y="2092638"/>
            <a:ext cx="408105" cy="535698"/>
          </a:xfrm>
          <a:custGeom>
            <a:avLst/>
            <a:gdLst/>
            <a:ahLst/>
            <a:cxnLst/>
            <a:rect l="l" t="t" r="r" b="b"/>
            <a:pathLst>
              <a:path w="739012" h="970064">
                <a:moveTo>
                  <a:pt x="0" y="0"/>
                </a:moveTo>
                <a:lnTo>
                  <a:pt x="739012" y="0"/>
                </a:lnTo>
                <a:lnTo>
                  <a:pt x="739012" y="970064"/>
                </a:lnTo>
                <a:lnTo>
                  <a:pt x="0" y="9700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0" name="Freeform 14">
            <a:extLst>
              <a:ext uri="{FF2B5EF4-FFF2-40B4-BE49-F238E27FC236}">
                <a16:creationId xmlns:a16="http://schemas.microsoft.com/office/drawing/2014/main" id="{B68898AD-FB12-5774-D165-A691A3C7278E}"/>
              </a:ext>
            </a:extLst>
          </p:cNvPr>
          <p:cNvSpPr/>
          <p:nvPr/>
        </p:nvSpPr>
        <p:spPr>
          <a:xfrm>
            <a:off x="3190732" y="2092638"/>
            <a:ext cx="206487" cy="535698"/>
          </a:xfrm>
          <a:custGeom>
            <a:avLst/>
            <a:gdLst/>
            <a:ahLst/>
            <a:cxnLst/>
            <a:rect l="l" t="t" r="r" b="b"/>
            <a:pathLst>
              <a:path w="373915" h="970064">
                <a:moveTo>
                  <a:pt x="0" y="0"/>
                </a:moveTo>
                <a:lnTo>
                  <a:pt x="373916" y="0"/>
                </a:lnTo>
                <a:lnTo>
                  <a:pt x="373916" y="970064"/>
                </a:lnTo>
                <a:lnTo>
                  <a:pt x="0" y="9700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1" name="Freeform 15">
            <a:extLst>
              <a:ext uri="{FF2B5EF4-FFF2-40B4-BE49-F238E27FC236}">
                <a16:creationId xmlns:a16="http://schemas.microsoft.com/office/drawing/2014/main" id="{5C210196-F366-503A-E14E-5FB7BF9F275B}"/>
              </a:ext>
            </a:extLst>
          </p:cNvPr>
          <p:cNvSpPr/>
          <p:nvPr/>
        </p:nvSpPr>
        <p:spPr>
          <a:xfrm>
            <a:off x="3621606" y="2092638"/>
            <a:ext cx="608748" cy="535698"/>
          </a:xfrm>
          <a:custGeom>
            <a:avLst/>
            <a:gdLst/>
            <a:ahLst/>
            <a:cxnLst/>
            <a:rect l="l" t="t" r="r" b="b"/>
            <a:pathLst>
              <a:path w="1102345" h="970064">
                <a:moveTo>
                  <a:pt x="0" y="0"/>
                </a:moveTo>
                <a:lnTo>
                  <a:pt x="1102346" y="0"/>
                </a:lnTo>
                <a:lnTo>
                  <a:pt x="1102346" y="970064"/>
                </a:lnTo>
                <a:lnTo>
                  <a:pt x="0" y="9700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2" name="Freeform 16">
            <a:extLst>
              <a:ext uri="{FF2B5EF4-FFF2-40B4-BE49-F238E27FC236}">
                <a16:creationId xmlns:a16="http://schemas.microsoft.com/office/drawing/2014/main" id="{C33E4DCA-1DE3-E5DD-800E-B2E605C081D9}"/>
              </a:ext>
            </a:extLst>
          </p:cNvPr>
          <p:cNvSpPr/>
          <p:nvPr/>
        </p:nvSpPr>
        <p:spPr>
          <a:xfrm>
            <a:off x="1682293" y="2744056"/>
            <a:ext cx="628440" cy="628440"/>
          </a:xfrm>
          <a:custGeom>
            <a:avLst/>
            <a:gdLst/>
            <a:ahLst/>
            <a:cxnLst/>
            <a:rect l="l" t="t" r="r" b="b"/>
            <a:pathLst>
              <a:path w="1138005" h="1138005">
                <a:moveTo>
                  <a:pt x="0" y="0"/>
                </a:moveTo>
                <a:lnTo>
                  <a:pt x="1138005" y="0"/>
                </a:lnTo>
                <a:lnTo>
                  <a:pt x="1138005" y="1138005"/>
                </a:lnTo>
                <a:lnTo>
                  <a:pt x="0" y="11380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3" name="Freeform 17">
            <a:extLst>
              <a:ext uri="{FF2B5EF4-FFF2-40B4-BE49-F238E27FC236}">
                <a16:creationId xmlns:a16="http://schemas.microsoft.com/office/drawing/2014/main" id="{F6C45CD3-C007-5C00-4ACE-D50FC0846460}"/>
              </a:ext>
            </a:extLst>
          </p:cNvPr>
          <p:cNvSpPr/>
          <p:nvPr/>
        </p:nvSpPr>
        <p:spPr>
          <a:xfrm>
            <a:off x="2460636" y="2787239"/>
            <a:ext cx="563067" cy="585258"/>
          </a:xfrm>
          <a:custGeom>
            <a:avLst/>
            <a:gdLst/>
            <a:ahLst/>
            <a:cxnLst/>
            <a:rect l="l" t="t" r="r" b="b"/>
            <a:pathLst>
              <a:path w="1019624" h="1059808">
                <a:moveTo>
                  <a:pt x="0" y="0"/>
                </a:moveTo>
                <a:lnTo>
                  <a:pt x="1019624" y="0"/>
                </a:lnTo>
                <a:lnTo>
                  <a:pt x="1019624" y="1059808"/>
                </a:lnTo>
                <a:lnTo>
                  <a:pt x="0" y="105980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4" name="Freeform 18">
            <a:extLst>
              <a:ext uri="{FF2B5EF4-FFF2-40B4-BE49-F238E27FC236}">
                <a16:creationId xmlns:a16="http://schemas.microsoft.com/office/drawing/2014/main" id="{B89F1E31-CBA2-4F11-9081-BC725FBE9C69}"/>
              </a:ext>
            </a:extLst>
          </p:cNvPr>
          <p:cNvSpPr/>
          <p:nvPr/>
        </p:nvSpPr>
        <p:spPr>
          <a:xfrm>
            <a:off x="1763846" y="3547670"/>
            <a:ext cx="628956" cy="538806"/>
          </a:xfrm>
          <a:custGeom>
            <a:avLst/>
            <a:gdLst/>
            <a:ahLst/>
            <a:cxnLst/>
            <a:rect l="l" t="t" r="r" b="b"/>
            <a:pathLst>
              <a:path w="1138939" h="975691">
                <a:moveTo>
                  <a:pt x="0" y="0"/>
                </a:moveTo>
                <a:lnTo>
                  <a:pt x="1138939" y="0"/>
                </a:lnTo>
                <a:lnTo>
                  <a:pt x="1138939" y="975690"/>
                </a:lnTo>
                <a:lnTo>
                  <a:pt x="0" y="97569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5" name="Freeform 19">
            <a:extLst>
              <a:ext uri="{FF2B5EF4-FFF2-40B4-BE49-F238E27FC236}">
                <a16:creationId xmlns:a16="http://schemas.microsoft.com/office/drawing/2014/main" id="{08FC98A7-A170-EB5B-22F6-387D3FB5CE12}"/>
              </a:ext>
            </a:extLst>
          </p:cNvPr>
          <p:cNvSpPr/>
          <p:nvPr/>
        </p:nvSpPr>
        <p:spPr>
          <a:xfrm>
            <a:off x="1737139" y="4202195"/>
            <a:ext cx="620257" cy="620257"/>
          </a:xfrm>
          <a:custGeom>
            <a:avLst/>
            <a:gdLst/>
            <a:ahLst/>
            <a:cxnLst/>
            <a:rect l="l" t="t" r="r" b="b"/>
            <a:pathLst>
              <a:path w="1123187" h="1123187">
                <a:moveTo>
                  <a:pt x="0" y="0"/>
                </a:moveTo>
                <a:lnTo>
                  <a:pt x="1123186" y="0"/>
                </a:lnTo>
                <a:lnTo>
                  <a:pt x="1123186" y="1123187"/>
                </a:lnTo>
                <a:lnTo>
                  <a:pt x="0" y="112318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6" name="Freeform 20">
            <a:extLst>
              <a:ext uri="{FF2B5EF4-FFF2-40B4-BE49-F238E27FC236}">
                <a16:creationId xmlns:a16="http://schemas.microsoft.com/office/drawing/2014/main" id="{0F9B3D28-9F1C-3F20-8769-1037F387534B}"/>
              </a:ext>
            </a:extLst>
          </p:cNvPr>
          <p:cNvSpPr/>
          <p:nvPr/>
        </p:nvSpPr>
        <p:spPr>
          <a:xfrm>
            <a:off x="3170983" y="2787239"/>
            <a:ext cx="450623" cy="513531"/>
          </a:xfrm>
          <a:custGeom>
            <a:avLst/>
            <a:gdLst/>
            <a:ahLst/>
            <a:cxnLst/>
            <a:rect l="l" t="t" r="r" b="b"/>
            <a:pathLst>
              <a:path w="816007" h="929922">
                <a:moveTo>
                  <a:pt x="0" y="0"/>
                </a:moveTo>
                <a:lnTo>
                  <a:pt x="816006" y="0"/>
                </a:lnTo>
                <a:lnTo>
                  <a:pt x="816006" y="929922"/>
                </a:lnTo>
                <a:lnTo>
                  <a:pt x="0" y="92992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7" name="Freeform 21">
            <a:extLst>
              <a:ext uri="{FF2B5EF4-FFF2-40B4-BE49-F238E27FC236}">
                <a16:creationId xmlns:a16="http://schemas.microsoft.com/office/drawing/2014/main" id="{14CEC645-6477-7CF6-F0F6-E2B728FF2907}"/>
              </a:ext>
            </a:extLst>
          </p:cNvPr>
          <p:cNvSpPr/>
          <p:nvPr/>
        </p:nvSpPr>
        <p:spPr>
          <a:xfrm>
            <a:off x="3768885" y="2784336"/>
            <a:ext cx="524368" cy="547881"/>
          </a:xfrm>
          <a:custGeom>
            <a:avLst/>
            <a:gdLst/>
            <a:ahLst/>
            <a:cxnLst/>
            <a:rect l="l" t="t" r="r" b="b"/>
            <a:pathLst>
              <a:path w="949546" h="992125">
                <a:moveTo>
                  <a:pt x="0" y="0"/>
                </a:moveTo>
                <a:lnTo>
                  <a:pt x="949547" y="0"/>
                </a:lnTo>
                <a:lnTo>
                  <a:pt x="949547" y="992125"/>
                </a:lnTo>
                <a:lnTo>
                  <a:pt x="0" y="99212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8" name="Freeform 22">
            <a:extLst>
              <a:ext uri="{FF2B5EF4-FFF2-40B4-BE49-F238E27FC236}">
                <a16:creationId xmlns:a16="http://schemas.microsoft.com/office/drawing/2014/main" id="{33E2474C-EA4D-5FA9-6189-E38069EC625F}"/>
              </a:ext>
            </a:extLst>
          </p:cNvPr>
          <p:cNvSpPr/>
          <p:nvPr/>
        </p:nvSpPr>
        <p:spPr>
          <a:xfrm>
            <a:off x="2429916" y="4356289"/>
            <a:ext cx="670337" cy="466164"/>
          </a:xfrm>
          <a:custGeom>
            <a:avLst/>
            <a:gdLst/>
            <a:ahLst/>
            <a:cxnLst/>
            <a:rect l="l" t="t" r="r" b="b"/>
            <a:pathLst>
              <a:path w="1213873" h="844148">
                <a:moveTo>
                  <a:pt x="0" y="0"/>
                </a:moveTo>
                <a:lnTo>
                  <a:pt x="1213873" y="0"/>
                </a:lnTo>
                <a:lnTo>
                  <a:pt x="1213873" y="844147"/>
                </a:lnTo>
                <a:lnTo>
                  <a:pt x="0" y="84414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9" name="Freeform 23">
            <a:extLst>
              <a:ext uri="{FF2B5EF4-FFF2-40B4-BE49-F238E27FC236}">
                <a16:creationId xmlns:a16="http://schemas.microsoft.com/office/drawing/2014/main" id="{0AAAAEE1-C86F-9B0E-5D63-3014E339AF58}"/>
              </a:ext>
            </a:extLst>
          </p:cNvPr>
          <p:cNvSpPr/>
          <p:nvPr/>
        </p:nvSpPr>
        <p:spPr>
          <a:xfrm>
            <a:off x="2460636" y="3614233"/>
            <a:ext cx="608898" cy="405678"/>
          </a:xfrm>
          <a:custGeom>
            <a:avLst/>
            <a:gdLst/>
            <a:ahLst/>
            <a:cxnLst/>
            <a:rect l="l" t="t" r="r" b="b"/>
            <a:pathLst>
              <a:path w="1102616" h="734618">
                <a:moveTo>
                  <a:pt x="0" y="0"/>
                </a:moveTo>
                <a:lnTo>
                  <a:pt x="1102616" y="0"/>
                </a:lnTo>
                <a:lnTo>
                  <a:pt x="1102616" y="734618"/>
                </a:lnTo>
                <a:lnTo>
                  <a:pt x="0" y="73461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0" name="Freeform 24">
            <a:extLst>
              <a:ext uri="{FF2B5EF4-FFF2-40B4-BE49-F238E27FC236}">
                <a16:creationId xmlns:a16="http://schemas.microsoft.com/office/drawing/2014/main" id="{383A595F-D221-2261-F22A-8F5ED1F4AE33}"/>
              </a:ext>
            </a:extLst>
          </p:cNvPr>
          <p:cNvSpPr/>
          <p:nvPr/>
        </p:nvSpPr>
        <p:spPr>
          <a:xfrm>
            <a:off x="3170983" y="4274250"/>
            <a:ext cx="542619" cy="476148"/>
          </a:xfrm>
          <a:custGeom>
            <a:avLst/>
            <a:gdLst/>
            <a:ahLst/>
            <a:cxnLst/>
            <a:rect l="l" t="t" r="r" b="b"/>
            <a:pathLst>
              <a:path w="982596" h="862228">
                <a:moveTo>
                  <a:pt x="0" y="0"/>
                </a:moveTo>
                <a:lnTo>
                  <a:pt x="982596" y="0"/>
                </a:lnTo>
                <a:lnTo>
                  <a:pt x="982596" y="862228"/>
                </a:lnTo>
                <a:lnTo>
                  <a:pt x="0" y="86222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1" name="Freeform 25">
            <a:extLst>
              <a:ext uri="{FF2B5EF4-FFF2-40B4-BE49-F238E27FC236}">
                <a16:creationId xmlns:a16="http://schemas.microsoft.com/office/drawing/2014/main" id="{7B6FD846-74B2-9C45-F819-AB4392178CE6}"/>
              </a:ext>
            </a:extLst>
          </p:cNvPr>
          <p:cNvSpPr/>
          <p:nvPr/>
        </p:nvSpPr>
        <p:spPr>
          <a:xfrm>
            <a:off x="4947662" y="2116100"/>
            <a:ext cx="621835" cy="512236"/>
          </a:xfrm>
          <a:custGeom>
            <a:avLst/>
            <a:gdLst/>
            <a:ahLst/>
            <a:cxnLst/>
            <a:rect l="l" t="t" r="r" b="b"/>
            <a:pathLst>
              <a:path w="1126043" h="927578">
                <a:moveTo>
                  <a:pt x="0" y="0"/>
                </a:moveTo>
                <a:lnTo>
                  <a:pt x="1126043" y="0"/>
                </a:lnTo>
                <a:lnTo>
                  <a:pt x="1126043" y="927578"/>
                </a:lnTo>
                <a:lnTo>
                  <a:pt x="0" y="92757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2" name="Freeform 26">
            <a:extLst>
              <a:ext uri="{FF2B5EF4-FFF2-40B4-BE49-F238E27FC236}">
                <a16:creationId xmlns:a16="http://schemas.microsoft.com/office/drawing/2014/main" id="{D5B34110-9292-67CB-B712-4AA7ECA62907}"/>
              </a:ext>
            </a:extLst>
          </p:cNvPr>
          <p:cNvSpPr/>
          <p:nvPr/>
        </p:nvSpPr>
        <p:spPr>
          <a:xfrm>
            <a:off x="4957317" y="2797720"/>
            <a:ext cx="463653" cy="574776"/>
          </a:xfrm>
          <a:custGeom>
            <a:avLst/>
            <a:gdLst/>
            <a:ahLst/>
            <a:cxnLst/>
            <a:rect l="l" t="t" r="r" b="b"/>
            <a:pathLst>
              <a:path w="839601" h="1040828">
                <a:moveTo>
                  <a:pt x="0" y="0"/>
                </a:moveTo>
                <a:lnTo>
                  <a:pt x="839601" y="0"/>
                </a:lnTo>
                <a:lnTo>
                  <a:pt x="839601" y="1040828"/>
                </a:lnTo>
                <a:lnTo>
                  <a:pt x="0" y="1040828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3" name="Freeform 27">
            <a:extLst>
              <a:ext uri="{FF2B5EF4-FFF2-40B4-BE49-F238E27FC236}">
                <a16:creationId xmlns:a16="http://schemas.microsoft.com/office/drawing/2014/main" id="{75B44D79-9F97-DCE4-6D7C-3119DD6B052F}"/>
              </a:ext>
            </a:extLst>
          </p:cNvPr>
          <p:cNvSpPr/>
          <p:nvPr/>
        </p:nvSpPr>
        <p:spPr>
          <a:xfrm>
            <a:off x="4855387" y="3517943"/>
            <a:ext cx="667514" cy="598259"/>
          </a:xfrm>
          <a:custGeom>
            <a:avLst/>
            <a:gdLst/>
            <a:ahLst/>
            <a:cxnLst/>
            <a:rect l="l" t="t" r="r" b="b"/>
            <a:pathLst>
              <a:path w="1208761" h="1083352">
                <a:moveTo>
                  <a:pt x="0" y="0"/>
                </a:moveTo>
                <a:lnTo>
                  <a:pt x="1208761" y="0"/>
                </a:lnTo>
                <a:lnTo>
                  <a:pt x="1208761" y="1083352"/>
                </a:lnTo>
                <a:lnTo>
                  <a:pt x="0" y="1083352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4" name="Freeform 28">
            <a:extLst>
              <a:ext uri="{FF2B5EF4-FFF2-40B4-BE49-F238E27FC236}">
                <a16:creationId xmlns:a16="http://schemas.microsoft.com/office/drawing/2014/main" id="{FE888A74-3BA4-2298-5758-8CECC8DEF8C1}"/>
              </a:ext>
            </a:extLst>
          </p:cNvPr>
          <p:cNvSpPr/>
          <p:nvPr/>
        </p:nvSpPr>
        <p:spPr>
          <a:xfrm>
            <a:off x="4855387" y="4284522"/>
            <a:ext cx="598410" cy="598410"/>
          </a:xfrm>
          <a:custGeom>
            <a:avLst/>
            <a:gdLst/>
            <a:ahLst/>
            <a:cxnLst/>
            <a:rect l="l" t="t" r="r" b="b"/>
            <a:pathLst>
              <a:path w="1083625" h="1083625">
                <a:moveTo>
                  <a:pt x="0" y="0"/>
                </a:moveTo>
                <a:lnTo>
                  <a:pt x="1083625" y="0"/>
                </a:lnTo>
                <a:lnTo>
                  <a:pt x="1083625" y="1083625"/>
                </a:lnTo>
                <a:lnTo>
                  <a:pt x="0" y="1083625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5" name="Freeform 29">
            <a:extLst>
              <a:ext uri="{FF2B5EF4-FFF2-40B4-BE49-F238E27FC236}">
                <a16:creationId xmlns:a16="http://schemas.microsoft.com/office/drawing/2014/main" id="{3779AC8B-DC09-7599-A52C-90F857D5AD00}"/>
              </a:ext>
            </a:extLst>
          </p:cNvPr>
          <p:cNvSpPr/>
          <p:nvPr/>
        </p:nvSpPr>
        <p:spPr>
          <a:xfrm>
            <a:off x="5725233" y="2085745"/>
            <a:ext cx="572946" cy="572946"/>
          </a:xfrm>
          <a:custGeom>
            <a:avLst/>
            <a:gdLst/>
            <a:ahLst/>
            <a:cxnLst/>
            <a:rect l="l" t="t" r="r" b="b"/>
            <a:pathLst>
              <a:path w="1037513" h="1037513">
                <a:moveTo>
                  <a:pt x="0" y="0"/>
                </a:moveTo>
                <a:lnTo>
                  <a:pt x="1037513" y="0"/>
                </a:lnTo>
                <a:lnTo>
                  <a:pt x="1037513" y="1037513"/>
                </a:lnTo>
                <a:lnTo>
                  <a:pt x="0" y="1037513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6" name="Freeform 30">
            <a:extLst>
              <a:ext uri="{FF2B5EF4-FFF2-40B4-BE49-F238E27FC236}">
                <a16:creationId xmlns:a16="http://schemas.microsoft.com/office/drawing/2014/main" id="{8B0F47F1-CEF9-B68D-BC69-ACB518A93096}"/>
              </a:ext>
            </a:extLst>
          </p:cNvPr>
          <p:cNvSpPr/>
          <p:nvPr/>
        </p:nvSpPr>
        <p:spPr>
          <a:xfrm>
            <a:off x="5657670" y="2794252"/>
            <a:ext cx="581712" cy="581712"/>
          </a:xfrm>
          <a:custGeom>
            <a:avLst/>
            <a:gdLst/>
            <a:ahLst/>
            <a:cxnLst/>
            <a:rect l="l" t="t" r="r" b="b"/>
            <a:pathLst>
              <a:path w="1053387" h="1053387">
                <a:moveTo>
                  <a:pt x="0" y="0"/>
                </a:moveTo>
                <a:lnTo>
                  <a:pt x="1053387" y="0"/>
                </a:lnTo>
                <a:lnTo>
                  <a:pt x="1053387" y="1053387"/>
                </a:lnTo>
                <a:lnTo>
                  <a:pt x="0" y="1053387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7" name="Freeform 31">
            <a:extLst>
              <a:ext uri="{FF2B5EF4-FFF2-40B4-BE49-F238E27FC236}">
                <a16:creationId xmlns:a16="http://schemas.microsoft.com/office/drawing/2014/main" id="{65303476-D339-4609-54F5-D5F490D60DA2}"/>
              </a:ext>
            </a:extLst>
          </p:cNvPr>
          <p:cNvSpPr/>
          <p:nvPr/>
        </p:nvSpPr>
        <p:spPr>
          <a:xfrm>
            <a:off x="5569496" y="4284522"/>
            <a:ext cx="570105" cy="570105"/>
          </a:xfrm>
          <a:custGeom>
            <a:avLst/>
            <a:gdLst/>
            <a:ahLst/>
            <a:cxnLst/>
            <a:rect l="l" t="t" r="r" b="b"/>
            <a:pathLst>
              <a:path w="1032369" h="1032369">
                <a:moveTo>
                  <a:pt x="0" y="0"/>
                </a:moveTo>
                <a:lnTo>
                  <a:pt x="1032369" y="0"/>
                </a:lnTo>
                <a:lnTo>
                  <a:pt x="1032369" y="1032369"/>
                </a:lnTo>
                <a:lnTo>
                  <a:pt x="0" y="1032369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8" name="Freeform 32">
            <a:extLst>
              <a:ext uri="{FF2B5EF4-FFF2-40B4-BE49-F238E27FC236}">
                <a16:creationId xmlns:a16="http://schemas.microsoft.com/office/drawing/2014/main" id="{96F1E147-DBC6-DFE3-A8AA-EB8232C12EF3}"/>
              </a:ext>
            </a:extLst>
          </p:cNvPr>
          <p:cNvSpPr/>
          <p:nvPr/>
        </p:nvSpPr>
        <p:spPr>
          <a:xfrm>
            <a:off x="3131533" y="3517943"/>
            <a:ext cx="529523" cy="541712"/>
          </a:xfrm>
          <a:custGeom>
            <a:avLst/>
            <a:gdLst/>
            <a:ahLst/>
            <a:cxnLst/>
            <a:rect l="l" t="t" r="r" b="b"/>
            <a:pathLst>
              <a:path w="958882" h="980953">
                <a:moveTo>
                  <a:pt x="0" y="0"/>
                </a:moveTo>
                <a:lnTo>
                  <a:pt x="958882" y="0"/>
                </a:lnTo>
                <a:lnTo>
                  <a:pt x="958882" y="980954"/>
                </a:lnTo>
                <a:lnTo>
                  <a:pt x="0" y="980954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9" name="Freeform 33">
            <a:extLst>
              <a:ext uri="{FF2B5EF4-FFF2-40B4-BE49-F238E27FC236}">
                <a16:creationId xmlns:a16="http://schemas.microsoft.com/office/drawing/2014/main" id="{B05C2FED-9382-EE81-19CE-8FF49FE3F192}"/>
              </a:ext>
            </a:extLst>
          </p:cNvPr>
          <p:cNvSpPr/>
          <p:nvPr/>
        </p:nvSpPr>
        <p:spPr>
          <a:xfrm>
            <a:off x="3729436" y="3503699"/>
            <a:ext cx="514954" cy="555956"/>
          </a:xfrm>
          <a:custGeom>
            <a:avLst/>
            <a:gdLst/>
            <a:ahLst/>
            <a:cxnLst/>
            <a:rect l="l" t="t" r="r" b="b"/>
            <a:pathLst>
              <a:path w="932499" h="1006747">
                <a:moveTo>
                  <a:pt x="0" y="0"/>
                </a:moveTo>
                <a:lnTo>
                  <a:pt x="932499" y="0"/>
                </a:lnTo>
                <a:lnTo>
                  <a:pt x="932499" y="1006747"/>
                </a:lnTo>
                <a:lnTo>
                  <a:pt x="0" y="1006747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0" name="Freeform 34">
            <a:extLst>
              <a:ext uri="{FF2B5EF4-FFF2-40B4-BE49-F238E27FC236}">
                <a16:creationId xmlns:a16="http://schemas.microsoft.com/office/drawing/2014/main" id="{D7E54B36-931A-6C3C-1C92-92CDA005C490}"/>
              </a:ext>
            </a:extLst>
          </p:cNvPr>
          <p:cNvSpPr/>
          <p:nvPr/>
        </p:nvSpPr>
        <p:spPr>
          <a:xfrm>
            <a:off x="3787242" y="4356289"/>
            <a:ext cx="589176" cy="324047"/>
          </a:xfrm>
          <a:custGeom>
            <a:avLst/>
            <a:gdLst/>
            <a:ahLst/>
            <a:cxnLst/>
            <a:rect l="l" t="t" r="r" b="b"/>
            <a:pathLst>
              <a:path w="1066903" h="586797">
                <a:moveTo>
                  <a:pt x="0" y="0"/>
                </a:moveTo>
                <a:lnTo>
                  <a:pt x="1066903" y="0"/>
                </a:lnTo>
                <a:lnTo>
                  <a:pt x="1066903" y="586796"/>
                </a:lnTo>
                <a:lnTo>
                  <a:pt x="0" y="586796"/>
                </a:lnTo>
                <a:lnTo>
                  <a:pt x="0" y="0"/>
                </a:lnTo>
                <a:close/>
              </a:path>
            </a:pathLst>
          </a:custGeom>
          <a:blipFill>
            <a:blip r:embed="rId47">
              <a:extLst>
                <a:ext uri="{96DAC541-7B7A-43D3-8B79-37D633B846F1}">
                  <asvg:svgBlip xmlns:asvg="http://schemas.microsoft.com/office/drawing/2016/SVG/main" r:embed="rId4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1" name="Freeform 35">
            <a:extLst>
              <a:ext uri="{FF2B5EF4-FFF2-40B4-BE49-F238E27FC236}">
                <a16:creationId xmlns:a16="http://schemas.microsoft.com/office/drawing/2014/main" id="{410F09D6-9930-EFE7-DE57-EED511A1BAA0}"/>
              </a:ext>
            </a:extLst>
          </p:cNvPr>
          <p:cNvSpPr/>
          <p:nvPr/>
        </p:nvSpPr>
        <p:spPr>
          <a:xfrm>
            <a:off x="5576293" y="3573794"/>
            <a:ext cx="563309" cy="486558"/>
          </a:xfrm>
          <a:custGeom>
            <a:avLst/>
            <a:gdLst/>
            <a:ahLst/>
            <a:cxnLst/>
            <a:rect l="l" t="t" r="r" b="b"/>
            <a:pathLst>
              <a:path w="1020062" h="881078">
                <a:moveTo>
                  <a:pt x="0" y="0"/>
                </a:moveTo>
                <a:lnTo>
                  <a:pt x="1020062" y="0"/>
                </a:lnTo>
                <a:lnTo>
                  <a:pt x="1020062" y="881078"/>
                </a:lnTo>
                <a:lnTo>
                  <a:pt x="0" y="881078"/>
                </a:lnTo>
                <a:lnTo>
                  <a:pt x="0" y="0"/>
                </a:lnTo>
                <a:close/>
              </a:path>
            </a:pathLst>
          </a:custGeom>
          <a:blipFill>
            <a:blip r:embed="rId49">
              <a:extLst>
                <a:ext uri="{96DAC541-7B7A-43D3-8B79-37D633B846F1}">
                  <asvg:svgBlip xmlns:asvg="http://schemas.microsoft.com/office/drawing/2016/SVG/main" r:embed="rId5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2" name="Freeform 36">
            <a:extLst>
              <a:ext uri="{FF2B5EF4-FFF2-40B4-BE49-F238E27FC236}">
                <a16:creationId xmlns:a16="http://schemas.microsoft.com/office/drawing/2014/main" id="{26D1E065-A691-8C9E-F591-338E3DF0695B}"/>
              </a:ext>
            </a:extLst>
          </p:cNvPr>
          <p:cNvSpPr/>
          <p:nvPr/>
        </p:nvSpPr>
        <p:spPr>
          <a:xfrm>
            <a:off x="6336607" y="2085745"/>
            <a:ext cx="563703" cy="542564"/>
          </a:xfrm>
          <a:custGeom>
            <a:avLst/>
            <a:gdLst/>
            <a:ahLst/>
            <a:cxnLst/>
            <a:rect l="l" t="t" r="r" b="b"/>
            <a:pathLst>
              <a:path w="1020775" h="982496">
                <a:moveTo>
                  <a:pt x="0" y="0"/>
                </a:moveTo>
                <a:lnTo>
                  <a:pt x="1020775" y="0"/>
                </a:lnTo>
                <a:lnTo>
                  <a:pt x="1020775" y="982496"/>
                </a:lnTo>
                <a:lnTo>
                  <a:pt x="0" y="982496"/>
                </a:lnTo>
                <a:lnTo>
                  <a:pt x="0" y="0"/>
                </a:lnTo>
                <a:close/>
              </a:path>
            </a:pathLst>
          </a:custGeom>
          <a:blipFill>
            <a:blip r:embed="rId51">
              <a:extLst>
                <a:ext uri="{96DAC541-7B7A-43D3-8B79-37D633B846F1}">
                  <asvg:svgBlip xmlns:asvg="http://schemas.microsoft.com/office/drawing/2016/SVG/main" r:embed="rId5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3" name="Freeform 37">
            <a:extLst>
              <a:ext uri="{FF2B5EF4-FFF2-40B4-BE49-F238E27FC236}">
                <a16:creationId xmlns:a16="http://schemas.microsoft.com/office/drawing/2014/main" id="{FD4E4F02-8E90-5DDA-2BE4-E25E35207F65}"/>
              </a:ext>
            </a:extLst>
          </p:cNvPr>
          <p:cNvSpPr/>
          <p:nvPr/>
        </p:nvSpPr>
        <p:spPr>
          <a:xfrm>
            <a:off x="6255321" y="4356289"/>
            <a:ext cx="607373" cy="526643"/>
          </a:xfrm>
          <a:custGeom>
            <a:avLst/>
            <a:gdLst/>
            <a:ahLst/>
            <a:cxnLst/>
            <a:rect l="l" t="t" r="r" b="b"/>
            <a:pathLst>
              <a:path w="1099855" h="953666">
                <a:moveTo>
                  <a:pt x="0" y="0"/>
                </a:moveTo>
                <a:lnTo>
                  <a:pt x="1099855" y="0"/>
                </a:lnTo>
                <a:lnTo>
                  <a:pt x="1099855" y="953666"/>
                </a:lnTo>
                <a:lnTo>
                  <a:pt x="0" y="953666"/>
                </a:lnTo>
                <a:lnTo>
                  <a:pt x="0" y="0"/>
                </a:lnTo>
                <a:close/>
              </a:path>
            </a:pathLst>
          </a:custGeom>
          <a:blipFill>
            <a:blip r:embed="rId53">
              <a:extLst>
                <a:ext uri="{96DAC541-7B7A-43D3-8B79-37D633B846F1}">
                  <asvg:svgBlip xmlns:asvg="http://schemas.microsoft.com/office/drawing/2016/SVG/main" r:embed="rId5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4" name="Freeform 38">
            <a:extLst>
              <a:ext uri="{FF2B5EF4-FFF2-40B4-BE49-F238E27FC236}">
                <a16:creationId xmlns:a16="http://schemas.microsoft.com/office/drawing/2014/main" id="{3CB08676-184D-AA51-3F0C-DA0E0FCB91F2}"/>
              </a:ext>
            </a:extLst>
          </p:cNvPr>
          <p:cNvSpPr/>
          <p:nvPr/>
        </p:nvSpPr>
        <p:spPr>
          <a:xfrm>
            <a:off x="6937129" y="2085745"/>
            <a:ext cx="463294" cy="463294"/>
          </a:xfrm>
          <a:custGeom>
            <a:avLst/>
            <a:gdLst/>
            <a:ahLst/>
            <a:cxnLst/>
            <a:rect l="l" t="t" r="r" b="b"/>
            <a:pathLst>
              <a:path w="838952" h="838952">
                <a:moveTo>
                  <a:pt x="0" y="0"/>
                </a:moveTo>
                <a:lnTo>
                  <a:pt x="838952" y="0"/>
                </a:lnTo>
                <a:lnTo>
                  <a:pt x="838952" y="838952"/>
                </a:lnTo>
                <a:lnTo>
                  <a:pt x="0" y="838952"/>
                </a:lnTo>
                <a:lnTo>
                  <a:pt x="0" y="0"/>
                </a:lnTo>
                <a:close/>
              </a:path>
            </a:pathLst>
          </a:custGeom>
          <a:blipFill>
            <a:blip r:embed="rId55">
              <a:extLst>
                <a:ext uri="{96DAC541-7B7A-43D3-8B79-37D633B846F1}">
                  <asvg:svgBlip xmlns:asvg="http://schemas.microsoft.com/office/drawing/2016/SVG/main" r:embed="rId5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5" name="Freeform 39">
            <a:extLst>
              <a:ext uri="{FF2B5EF4-FFF2-40B4-BE49-F238E27FC236}">
                <a16:creationId xmlns:a16="http://schemas.microsoft.com/office/drawing/2014/main" id="{AE535A22-1BA6-CDEB-091B-F9D782707B0B}"/>
              </a:ext>
            </a:extLst>
          </p:cNvPr>
          <p:cNvSpPr/>
          <p:nvPr/>
        </p:nvSpPr>
        <p:spPr>
          <a:xfrm>
            <a:off x="6239382" y="3488216"/>
            <a:ext cx="639250" cy="542564"/>
          </a:xfrm>
          <a:custGeom>
            <a:avLst/>
            <a:gdLst/>
            <a:ahLst/>
            <a:cxnLst/>
            <a:rect l="l" t="t" r="r" b="b"/>
            <a:pathLst>
              <a:path w="1157580" h="982496">
                <a:moveTo>
                  <a:pt x="0" y="0"/>
                </a:moveTo>
                <a:lnTo>
                  <a:pt x="1157580" y="0"/>
                </a:lnTo>
                <a:lnTo>
                  <a:pt x="1157580" y="982496"/>
                </a:lnTo>
                <a:lnTo>
                  <a:pt x="0" y="982496"/>
                </a:lnTo>
                <a:lnTo>
                  <a:pt x="0" y="0"/>
                </a:lnTo>
                <a:close/>
              </a:path>
            </a:pathLst>
          </a:custGeom>
          <a:blipFill>
            <a:blip r:embed="rId57">
              <a:extLst>
                <a:ext uri="{96DAC541-7B7A-43D3-8B79-37D633B846F1}">
                  <asvg:svgBlip xmlns:asvg="http://schemas.microsoft.com/office/drawing/2016/SVG/main" r:embed="rId5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6" name="Freeform 40">
            <a:extLst>
              <a:ext uri="{FF2B5EF4-FFF2-40B4-BE49-F238E27FC236}">
                <a16:creationId xmlns:a16="http://schemas.microsoft.com/office/drawing/2014/main" id="{99BE75E7-AEB1-1410-D1C7-0AAD426F73F6}"/>
              </a:ext>
            </a:extLst>
          </p:cNvPr>
          <p:cNvSpPr/>
          <p:nvPr/>
        </p:nvSpPr>
        <p:spPr>
          <a:xfrm>
            <a:off x="7814045" y="4396954"/>
            <a:ext cx="633674" cy="631298"/>
          </a:xfrm>
          <a:custGeom>
            <a:avLst/>
            <a:gdLst/>
            <a:ahLst/>
            <a:cxnLst/>
            <a:rect l="l" t="t" r="r" b="b"/>
            <a:pathLst>
              <a:path w="1147483" h="1143180">
                <a:moveTo>
                  <a:pt x="0" y="0"/>
                </a:moveTo>
                <a:lnTo>
                  <a:pt x="1147483" y="0"/>
                </a:lnTo>
                <a:lnTo>
                  <a:pt x="1147483" y="1143180"/>
                </a:lnTo>
                <a:lnTo>
                  <a:pt x="0" y="1143180"/>
                </a:lnTo>
                <a:lnTo>
                  <a:pt x="0" y="0"/>
                </a:lnTo>
                <a:close/>
              </a:path>
            </a:pathLst>
          </a:custGeom>
          <a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7" name="Freeform 41">
            <a:extLst>
              <a:ext uri="{FF2B5EF4-FFF2-40B4-BE49-F238E27FC236}">
                <a16:creationId xmlns:a16="http://schemas.microsoft.com/office/drawing/2014/main" id="{169F2704-C43F-812A-B522-DE3D1C9B9671}"/>
              </a:ext>
            </a:extLst>
          </p:cNvPr>
          <p:cNvSpPr/>
          <p:nvPr/>
        </p:nvSpPr>
        <p:spPr>
          <a:xfrm>
            <a:off x="8560626" y="4420871"/>
            <a:ext cx="517026" cy="517458"/>
          </a:xfrm>
          <a:custGeom>
            <a:avLst/>
            <a:gdLst/>
            <a:ahLst/>
            <a:cxnLst/>
            <a:rect l="l" t="t" r="r" b="b"/>
            <a:pathLst>
              <a:path w="936252" h="937033">
                <a:moveTo>
                  <a:pt x="0" y="0"/>
                </a:moveTo>
                <a:lnTo>
                  <a:pt x="936252" y="0"/>
                </a:lnTo>
                <a:lnTo>
                  <a:pt x="936252" y="937032"/>
                </a:lnTo>
                <a:lnTo>
                  <a:pt x="0" y="937032"/>
                </a:lnTo>
                <a:lnTo>
                  <a:pt x="0" y="0"/>
                </a:lnTo>
                <a:close/>
              </a:path>
            </a:pathLst>
          </a:custGeom>
          <a:blipFill>
            <a:blip r:embed="rId61">
              <a:extLst>
                <a:ext uri="{96DAC541-7B7A-43D3-8B79-37D633B846F1}">
                  <asvg:svgBlip xmlns:asvg="http://schemas.microsoft.com/office/drawing/2016/SVG/main" r:embed="rId6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8" name="Freeform 42">
            <a:extLst>
              <a:ext uri="{FF2B5EF4-FFF2-40B4-BE49-F238E27FC236}">
                <a16:creationId xmlns:a16="http://schemas.microsoft.com/office/drawing/2014/main" id="{AED1EC59-854D-F828-4AF6-EC3149B54634}"/>
              </a:ext>
            </a:extLst>
          </p:cNvPr>
          <p:cNvSpPr/>
          <p:nvPr/>
        </p:nvSpPr>
        <p:spPr>
          <a:xfrm>
            <a:off x="9188656" y="4395836"/>
            <a:ext cx="589638" cy="567527"/>
          </a:xfrm>
          <a:custGeom>
            <a:avLst/>
            <a:gdLst/>
            <a:ahLst/>
            <a:cxnLst/>
            <a:rect l="l" t="t" r="r" b="b"/>
            <a:pathLst>
              <a:path w="1067740" h="1027700">
                <a:moveTo>
                  <a:pt x="0" y="0"/>
                </a:moveTo>
                <a:lnTo>
                  <a:pt x="1067740" y="0"/>
                </a:lnTo>
                <a:lnTo>
                  <a:pt x="1067740" y="1027700"/>
                </a:lnTo>
                <a:lnTo>
                  <a:pt x="0" y="1027700"/>
                </a:lnTo>
                <a:lnTo>
                  <a:pt x="0" y="0"/>
                </a:lnTo>
                <a:close/>
              </a:path>
            </a:pathLst>
          </a:custGeom>
          <a:blipFill>
            <a:blip r:embed="rId63">
              <a:extLst>
                <a:ext uri="{96DAC541-7B7A-43D3-8B79-37D633B846F1}">
                  <asvg:svgBlip xmlns:asvg="http://schemas.microsoft.com/office/drawing/2016/SVG/main" r:embed="rId6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9" name="Freeform 43">
            <a:extLst>
              <a:ext uri="{FF2B5EF4-FFF2-40B4-BE49-F238E27FC236}">
                <a16:creationId xmlns:a16="http://schemas.microsoft.com/office/drawing/2014/main" id="{D4AB3CCB-F7FB-A187-DB6C-43362935FCB4}"/>
              </a:ext>
            </a:extLst>
          </p:cNvPr>
          <p:cNvSpPr/>
          <p:nvPr/>
        </p:nvSpPr>
        <p:spPr>
          <a:xfrm>
            <a:off x="6255321" y="2877127"/>
            <a:ext cx="607373" cy="423643"/>
          </a:xfrm>
          <a:custGeom>
            <a:avLst/>
            <a:gdLst/>
            <a:ahLst/>
            <a:cxnLst/>
            <a:rect l="l" t="t" r="r" b="b"/>
            <a:pathLst>
              <a:path w="1099855" h="767149">
                <a:moveTo>
                  <a:pt x="0" y="0"/>
                </a:moveTo>
                <a:lnTo>
                  <a:pt x="1099855" y="0"/>
                </a:lnTo>
                <a:lnTo>
                  <a:pt x="1099855" y="767149"/>
                </a:lnTo>
                <a:lnTo>
                  <a:pt x="0" y="767149"/>
                </a:lnTo>
                <a:lnTo>
                  <a:pt x="0" y="0"/>
                </a:lnTo>
                <a:close/>
              </a:path>
            </a:pathLst>
          </a:custGeom>
          <a:blipFill>
            <a:blip r:embed="rId65">
              <a:extLst>
                <a:ext uri="{96DAC541-7B7A-43D3-8B79-37D633B846F1}">
                  <asvg:svgBlip xmlns:asvg="http://schemas.microsoft.com/office/drawing/2016/SVG/main" r:embed="rId6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0" name="Freeform 44">
            <a:extLst>
              <a:ext uri="{FF2B5EF4-FFF2-40B4-BE49-F238E27FC236}">
                <a16:creationId xmlns:a16="http://schemas.microsoft.com/office/drawing/2014/main" id="{3E8164C1-1EBB-F921-182E-BF59BB16C43B}"/>
              </a:ext>
            </a:extLst>
          </p:cNvPr>
          <p:cNvSpPr/>
          <p:nvPr/>
        </p:nvSpPr>
        <p:spPr>
          <a:xfrm>
            <a:off x="7928403" y="2141423"/>
            <a:ext cx="404959" cy="407180"/>
          </a:xfrm>
          <a:custGeom>
            <a:avLst/>
            <a:gdLst/>
            <a:ahLst/>
            <a:cxnLst/>
            <a:rect l="l" t="t" r="r" b="b"/>
            <a:pathLst>
              <a:path w="733316" h="737337">
                <a:moveTo>
                  <a:pt x="0" y="0"/>
                </a:moveTo>
                <a:lnTo>
                  <a:pt x="733315" y="0"/>
                </a:lnTo>
                <a:lnTo>
                  <a:pt x="733315" y="737337"/>
                </a:lnTo>
                <a:lnTo>
                  <a:pt x="0" y="737337"/>
                </a:lnTo>
                <a:lnTo>
                  <a:pt x="0" y="0"/>
                </a:lnTo>
                <a:close/>
              </a:path>
            </a:pathLst>
          </a:custGeom>
          <a:blipFill>
            <a:blip r:embed="rId67">
              <a:extLst>
                <a:ext uri="{96DAC541-7B7A-43D3-8B79-37D633B846F1}">
                  <asvg:svgBlip xmlns:asvg="http://schemas.microsoft.com/office/drawing/2016/SVG/main" r:embed="rId6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1" name="Freeform 45">
            <a:extLst>
              <a:ext uri="{FF2B5EF4-FFF2-40B4-BE49-F238E27FC236}">
                <a16:creationId xmlns:a16="http://schemas.microsoft.com/office/drawing/2014/main" id="{B0CE5BF5-7D84-4405-40BE-AD263FC37DB1}"/>
              </a:ext>
            </a:extLst>
          </p:cNvPr>
          <p:cNvSpPr/>
          <p:nvPr/>
        </p:nvSpPr>
        <p:spPr>
          <a:xfrm>
            <a:off x="7904597" y="3673794"/>
            <a:ext cx="543123" cy="559365"/>
          </a:xfrm>
          <a:custGeom>
            <a:avLst/>
            <a:gdLst/>
            <a:ahLst/>
            <a:cxnLst/>
            <a:rect l="l" t="t" r="r" b="b"/>
            <a:pathLst>
              <a:path w="983508" h="1012921">
                <a:moveTo>
                  <a:pt x="0" y="0"/>
                </a:moveTo>
                <a:lnTo>
                  <a:pt x="983508" y="0"/>
                </a:lnTo>
                <a:lnTo>
                  <a:pt x="983508" y="1012921"/>
                </a:lnTo>
                <a:lnTo>
                  <a:pt x="0" y="1012921"/>
                </a:lnTo>
                <a:lnTo>
                  <a:pt x="0" y="0"/>
                </a:lnTo>
                <a:close/>
              </a:path>
            </a:pathLst>
          </a:custGeom>
          <a:blipFill>
            <a:blip r:embed="rId69">
              <a:extLst>
                <a:ext uri="{96DAC541-7B7A-43D3-8B79-37D633B846F1}">
                  <asvg:svgBlip xmlns:asvg="http://schemas.microsoft.com/office/drawing/2016/SVG/main" r:embed="rId7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2" name="Freeform 46">
            <a:extLst>
              <a:ext uri="{FF2B5EF4-FFF2-40B4-BE49-F238E27FC236}">
                <a16:creationId xmlns:a16="http://schemas.microsoft.com/office/drawing/2014/main" id="{52064B48-6BA7-C385-EBEA-9E3711C1B131}"/>
              </a:ext>
            </a:extLst>
          </p:cNvPr>
          <p:cNvSpPr/>
          <p:nvPr/>
        </p:nvSpPr>
        <p:spPr>
          <a:xfrm>
            <a:off x="8533416" y="3759498"/>
            <a:ext cx="547182" cy="409791"/>
          </a:xfrm>
          <a:custGeom>
            <a:avLst/>
            <a:gdLst/>
            <a:ahLst/>
            <a:cxnLst/>
            <a:rect l="l" t="t" r="r" b="b"/>
            <a:pathLst>
              <a:path w="990859" h="742066">
                <a:moveTo>
                  <a:pt x="0" y="0"/>
                </a:moveTo>
                <a:lnTo>
                  <a:pt x="990859" y="0"/>
                </a:lnTo>
                <a:lnTo>
                  <a:pt x="990859" y="742065"/>
                </a:lnTo>
                <a:lnTo>
                  <a:pt x="0" y="742065"/>
                </a:lnTo>
                <a:lnTo>
                  <a:pt x="0" y="0"/>
                </a:lnTo>
                <a:close/>
              </a:path>
            </a:pathLst>
          </a:custGeom>
          <a:blipFill>
            <a:blip r:embed="rId71">
              <a:extLst>
                <a:ext uri="{96DAC541-7B7A-43D3-8B79-37D633B846F1}">
                  <asvg:svgBlip xmlns:asvg="http://schemas.microsoft.com/office/drawing/2016/SVG/main" r:embed="rId7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3" name="Freeform 47">
            <a:extLst>
              <a:ext uri="{FF2B5EF4-FFF2-40B4-BE49-F238E27FC236}">
                <a16:creationId xmlns:a16="http://schemas.microsoft.com/office/drawing/2014/main" id="{14B7986B-5414-EFD3-36E3-FACBD9CBA741}"/>
              </a:ext>
            </a:extLst>
          </p:cNvPr>
          <p:cNvSpPr/>
          <p:nvPr/>
        </p:nvSpPr>
        <p:spPr>
          <a:xfrm>
            <a:off x="9210941" y="3696717"/>
            <a:ext cx="505478" cy="505478"/>
          </a:xfrm>
          <a:custGeom>
            <a:avLst/>
            <a:gdLst/>
            <a:ahLst/>
            <a:cxnLst/>
            <a:rect l="l" t="t" r="r" b="b"/>
            <a:pathLst>
              <a:path w="915340" h="915340">
                <a:moveTo>
                  <a:pt x="0" y="0"/>
                </a:moveTo>
                <a:lnTo>
                  <a:pt x="915340" y="0"/>
                </a:lnTo>
                <a:lnTo>
                  <a:pt x="915340" y="915340"/>
                </a:lnTo>
                <a:lnTo>
                  <a:pt x="0" y="915340"/>
                </a:lnTo>
                <a:lnTo>
                  <a:pt x="0" y="0"/>
                </a:lnTo>
                <a:close/>
              </a:path>
            </a:pathLst>
          </a:custGeom>
          <a:blipFill>
            <a:blip r:embed="rId73">
              <a:extLst>
                <a:ext uri="{96DAC541-7B7A-43D3-8B79-37D633B846F1}">
                  <asvg:svgBlip xmlns:asvg="http://schemas.microsoft.com/office/drawing/2016/SVG/main" r:embed="rId7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4" name="Freeform 48">
            <a:extLst>
              <a:ext uri="{FF2B5EF4-FFF2-40B4-BE49-F238E27FC236}">
                <a16:creationId xmlns:a16="http://schemas.microsoft.com/office/drawing/2014/main" id="{B2C3D440-10B8-1063-3175-4BC257B1978B}"/>
              </a:ext>
            </a:extLst>
          </p:cNvPr>
          <p:cNvSpPr/>
          <p:nvPr/>
        </p:nvSpPr>
        <p:spPr>
          <a:xfrm>
            <a:off x="8576870" y="2141423"/>
            <a:ext cx="503728" cy="407180"/>
          </a:xfrm>
          <a:custGeom>
            <a:avLst/>
            <a:gdLst/>
            <a:ahLst/>
            <a:cxnLst/>
            <a:rect l="l" t="t" r="r" b="b"/>
            <a:pathLst>
              <a:path w="912171" h="737337">
                <a:moveTo>
                  <a:pt x="0" y="0"/>
                </a:moveTo>
                <a:lnTo>
                  <a:pt x="912172" y="0"/>
                </a:lnTo>
                <a:lnTo>
                  <a:pt x="912172" y="737337"/>
                </a:lnTo>
                <a:lnTo>
                  <a:pt x="0" y="737337"/>
                </a:lnTo>
                <a:lnTo>
                  <a:pt x="0" y="0"/>
                </a:lnTo>
                <a:close/>
              </a:path>
            </a:pathLst>
          </a:custGeom>
          <a:blipFill>
            <a:blip r:embed="rId75">
              <a:extLst>
                <a:ext uri="{96DAC541-7B7A-43D3-8B79-37D633B846F1}">
                  <asvg:svgBlip xmlns:asvg="http://schemas.microsoft.com/office/drawing/2016/SVG/main" r:embed="rId76"/>
                </a:ext>
              </a:extLst>
            </a:blip>
            <a:stretch>
              <a:fillRect b="-23711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5" name="Freeform 49">
            <a:extLst>
              <a:ext uri="{FF2B5EF4-FFF2-40B4-BE49-F238E27FC236}">
                <a16:creationId xmlns:a16="http://schemas.microsoft.com/office/drawing/2014/main" id="{F7BEBDD6-D089-5481-7A04-E6DA5717B137}"/>
              </a:ext>
            </a:extLst>
          </p:cNvPr>
          <p:cNvSpPr/>
          <p:nvPr/>
        </p:nvSpPr>
        <p:spPr>
          <a:xfrm>
            <a:off x="9301878" y="2145253"/>
            <a:ext cx="363196" cy="344279"/>
          </a:xfrm>
          <a:custGeom>
            <a:avLst/>
            <a:gdLst/>
            <a:ahLst/>
            <a:cxnLst/>
            <a:rect l="l" t="t" r="r" b="b"/>
            <a:pathLst>
              <a:path w="657689" h="623434">
                <a:moveTo>
                  <a:pt x="0" y="0"/>
                </a:moveTo>
                <a:lnTo>
                  <a:pt x="657688" y="0"/>
                </a:lnTo>
                <a:lnTo>
                  <a:pt x="657688" y="623434"/>
                </a:lnTo>
                <a:lnTo>
                  <a:pt x="0" y="623434"/>
                </a:lnTo>
                <a:lnTo>
                  <a:pt x="0" y="0"/>
                </a:lnTo>
                <a:close/>
              </a:path>
            </a:pathLst>
          </a:custGeom>
          <a:blipFill>
            <a:blip r:embed="rId77">
              <a:extLst>
                <a:ext uri="{96DAC541-7B7A-43D3-8B79-37D633B846F1}">
                  <asvg:svgBlip xmlns:asvg="http://schemas.microsoft.com/office/drawing/2016/SVG/main" r:embed="rId7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6" name="Freeform 50">
            <a:extLst>
              <a:ext uri="{FF2B5EF4-FFF2-40B4-BE49-F238E27FC236}">
                <a16:creationId xmlns:a16="http://schemas.microsoft.com/office/drawing/2014/main" id="{4677B4E9-FA9B-992E-1916-76A96E52CDBA}"/>
              </a:ext>
            </a:extLst>
          </p:cNvPr>
          <p:cNvSpPr/>
          <p:nvPr/>
        </p:nvSpPr>
        <p:spPr>
          <a:xfrm>
            <a:off x="9885992" y="2141423"/>
            <a:ext cx="386439" cy="386439"/>
          </a:xfrm>
          <a:custGeom>
            <a:avLst/>
            <a:gdLst/>
            <a:ahLst/>
            <a:cxnLst/>
            <a:rect l="l" t="t" r="r" b="b"/>
            <a:pathLst>
              <a:path w="699779" h="699779">
                <a:moveTo>
                  <a:pt x="0" y="0"/>
                </a:moveTo>
                <a:lnTo>
                  <a:pt x="699779" y="0"/>
                </a:lnTo>
                <a:lnTo>
                  <a:pt x="699779" y="699779"/>
                </a:lnTo>
                <a:lnTo>
                  <a:pt x="0" y="699779"/>
                </a:lnTo>
                <a:lnTo>
                  <a:pt x="0" y="0"/>
                </a:lnTo>
                <a:close/>
              </a:path>
            </a:pathLst>
          </a:custGeom>
          <a:blipFill>
            <a:blip r:embed="rId79">
              <a:extLst>
                <a:ext uri="{96DAC541-7B7A-43D3-8B79-37D633B846F1}">
                  <asvg:svgBlip xmlns:asvg="http://schemas.microsoft.com/office/drawing/2016/SVG/main" r:embed="rId8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7" name="Freeform 51">
            <a:extLst>
              <a:ext uri="{FF2B5EF4-FFF2-40B4-BE49-F238E27FC236}">
                <a16:creationId xmlns:a16="http://schemas.microsoft.com/office/drawing/2014/main" id="{A93B183C-740C-77AC-33FC-0E38D93AACF0}"/>
              </a:ext>
            </a:extLst>
          </p:cNvPr>
          <p:cNvSpPr/>
          <p:nvPr/>
        </p:nvSpPr>
        <p:spPr>
          <a:xfrm>
            <a:off x="7927159" y="2825584"/>
            <a:ext cx="248999" cy="526729"/>
          </a:xfrm>
          <a:custGeom>
            <a:avLst/>
            <a:gdLst/>
            <a:ahLst/>
            <a:cxnLst/>
            <a:rect l="l" t="t" r="r" b="b"/>
            <a:pathLst>
              <a:path w="450898" h="953822">
                <a:moveTo>
                  <a:pt x="0" y="0"/>
                </a:moveTo>
                <a:lnTo>
                  <a:pt x="450897" y="0"/>
                </a:lnTo>
                <a:lnTo>
                  <a:pt x="450897" y="953821"/>
                </a:lnTo>
                <a:lnTo>
                  <a:pt x="0" y="953821"/>
                </a:lnTo>
                <a:lnTo>
                  <a:pt x="0" y="0"/>
                </a:lnTo>
                <a:close/>
              </a:path>
            </a:pathLst>
          </a:custGeom>
          <a:blipFill>
            <a:blip r:embed="rId81">
              <a:extLst>
                <a:ext uri="{96DAC541-7B7A-43D3-8B79-37D633B846F1}">
                  <asvg:svgBlip xmlns:asvg="http://schemas.microsoft.com/office/drawing/2016/SVG/main" r:embed="rId8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8" name="Freeform 52">
            <a:extLst>
              <a:ext uri="{FF2B5EF4-FFF2-40B4-BE49-F238E27FC236}">
                <a16:creationId xmlns:a16="http://schemas.microsoft.com/office/drawing/2014/main" id="{710E52B9-4CA3-F240-D5E7-9E5AAD455138}"/>
              </a:ext>
            </a:extLst>
          </p:cNvPr>
          <p:cNvSpPr/>
          <p:nvPr/>
        </p:nvSpPr>
        <p:spPr>
          <a:xfrm>
            <a:off x="8479349" y="2825584"/>
            <a:ext cx="601249" cy="582495"/>
          </a:xfrm>
          <a:custGeom>
            <a:avLst/>
            <a:gdLst/>
            <a:ahLst/>
            <a:cxnLst/>
            <a:rect l="l" t="t" r="r" b="b"/>
            <a:pathLst>
              <a:path w="1088765" h="1054805">
                <a:moveTo>
                  <a:pt x="0" y="0"/>
                </a:moveTo>
                <a:lnTo>
                  <a:pt x="1088766" y="0"/>
                </a:lnTo>
                <a:lnTo>
                  <a:pt x="1088766" y="1054805"/>
                </a:lnTo>
                <a:lnTo>
                  <a:pt x="0" y="1054805"/>
                </a:lnTo>
                <a:lnTo>
                  <a:pt x="0" y="0"/>
                </a:lnTo>
                <a:close/>
              </a:path>
            </a:pathLst>
          </a:custGeom>
          <a:blipFill>
            <a:blip r:embed="rId83">
              <a:extLst>
                <a:ext uri="{96DAC541-7B7A-43D3-8B79-37D633B846F1}">
                  <asvg:svgBlip xmlns:asvg="http://schemas.microsoft.com/office/drawing/2016/SVG/main" r:embed="rId84"/>
                </a:ext>
              </a:extLst>
            </a:blip>
            <a:stretch>
              <a:fillRect r="-306751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9" name="Freeform 53">
            <a:extLst>
              <a:ext uri="{FF2B5EF4-FFF2-40B4-BE49-F238E27FC236}">
                <a16:creationId xmlns:a16="http://schemas.microsoft.com/office/drawing/2014/main" id="{6A7EF1A3-C65A-E376-DDDA-FF0A736C883F}"/>
              </a:ext>
            </a:extLst>
          </p:cNvPr>
          <p:cNvSpPr/>
          <p:nvPr/>
        </p:nvSpPr>
        <p:spPr>
          <a:xfrm>
            <a:off x="9122465" y="2810495"/>
            <a:ext cx="612673" cy="612673"/>
          </a:xfrm>
          <a:custGeom>
            <a:avLst/>
            <a:gdLst/>
            <a:ahLst/>
            <a:cxnLst/>
            <a:rect l="l" t="t" r="r" b="b"/>
            <a:pathLst>
              <a:path w="1109453" h="1109453">
                <a:moveTo>
                  <a:pt x="0" y="0"/>
                </a:moveTo>
                <a:lnTo>
                  <a:pt x="1109453" y="0"/>
                </a:lnTo>
                <a:lnTo>
                  <a:pt x="1109453" y="1109453"/>
                </a:lnTo>
                <a:lnTo>
                  <a:pt x="0" y="1109453"/>
                </a:lnTo>
                <a:lnTo>
                  <a:pt x="0" y="0"/>
                </a:lnTo>
                <a:close/>
              </a:path>
            </a:pathLst>
          </a:custGeom>
          <a:blipFill>
            <a:blip r:embed="rId85">
              <a:extLst>
                <a:ext uri="{96DAC541-7B7A-43D3-8B79-37D633B846F1}">
                  <asvg:svgBlip xmlns:asvg="http://schemas.microsoft.com/office/drawing/2016/SVG/main" r:embed="rId8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0" name="Freeform 54">
            <a:extLst>
              <a:ext uri="{FF2B5EF4-FFF2-40B4-BE49-F238E27FC236}">
                <a16:creationId xmlns:a16="http://schemas.microsoft.com/office/drawing/2014/main" id="{FEB5115A-B24B-4439-F333-CA6458F2206A}"/>
              </a:ext>
            </a:extLst>
          </p:cNvPr>
          <p:cNvSpPr/>
          <p:nvPr/>
        </p:nvSpPr>
        <p:spPr>
          <a:xfrm>
            <a:off x="9839424" y="2749923"/>
            <a:ext cx="568310" cy="588161"/>
          </a:xfrm>
          <a:custGeom>
            <a:avLst/>
            <a:gdLst/>
            <a:ahLst/>
            <a:cxnLst/>
            <a:rect l="l" t="t" r="r" b="b"/>
            <a:pathLst>
              <a:path w="1029119" h="1065065">
                <a:moveTo>
                  <a:pt x="0" y="0"/>
                </a:moveTo>
                <a:lnTo>
                  <a:pt x="1029119" y="0"/>
                </a:lnTo>
                <a:lnTo>
                  <a:pt x="1029119" y="1065065"/>
                </a:lnTo>
                <a:lnTo>
                  <a:pt x="0" y="1065065"/>
                </a:lnTo>
                <a:lnTo>
                  <a:pt x="0" y="0"/>
                </a:lnTo>
                <a:close/>
              </a:path>
            </a:pathLst>
          </a:custGeom>
          <a:blipFill>
            <a:blip r:embed="rId87">
              <a:extLst>
                <a:ext uri="{96DAC541-7B7A-43D3-8B79-37D633B846F1}">
                  <asvg:svgBlip xmlns:asvg="http://schemas.microsoft.com/office/drawing/2016/SVG/main" r:embed="rId8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1" name="Freeform 55">
            <a:extLst>
              <a:ext uri="{FF2B5EF4-FFF2-40B4-BE49-F238E27FC236}">
                <a16:creationId xmlns:a16="http://schemas.microsoft.com/office/drawing/2014/main" id="{6138EC84-628E-F6FD-0D58-E6A23CD44EA8}"/>
              </a:ext>
            </a:extLst>
          </p:cNvPr>
          <p:cNvSpPr/>
          <p:nvPr/>
        </p:nvSpPr>
        <p:spPr>
          <a:xfrm>
            <a:off x="9800579" y="3721385"/>
            <a:ext cx="607155" cy="563136"/>
          </a:xfrm>
          <a:custGeom>
            <a:avLst/>
            <a:gdLst/>
            <a:ahLst/>
            <a:cxnLst/>
            <a:rect l="l" t="t" r="r" b="b"/>
            <a:pathLst>
              <a:path w="1099460" h="1019750">
                <a:moveTo>
                  <a:pt x="0" y="0"/>
                </a:moveTo>
                <a:lnTo>
                  <a:pt x="1099461" y="0"/>
                </a:lnTo>
                <a:lnTo>
                  <a:pt x="1099461" y="1019750"/>
                </a:lnTo>
                <a:lnTo>
                  <a:pt x="0" y="1019750"/>
                </a:lnTo>
                <a:lnTo>
                  <a:pt x="0" y="0"/>
                </a:lnTo>
                <a:close/>
              </a:path>
            </a:pathLst>
          </a:custGeom>
          <a:blipFill>
            <a:blip r:embed="rId89">
              <a:extLst>
                <a:ext uri="{96DAC541-7B7A-43D3-8B79-37D633B846F1}">
                  <asvg:svgBlip xmlns:asvg="http://schemas.microsoft.com/office/drawing/2016/SVG/main" r:embed="rId9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2" name="Freeform 56">
            <a:extLst>
              <a:ext uri="{FF2B5EF4-FFF2-40B4-BE49-F238E27FC236}">
                <a16:creationId xmlns:a16="http://schemas.microsoft.com/office/drawing/2014/main" id="{82AF0E7E-9BF9-6EC5-DE22-E8D9BC49B412}"/>
              </a:ext>
            </a:extLst>
          </p:cNvPr>
          <p:cNvSpPr/>
          <p:nvPr/>
        </p:nvSpPr>
        <p:spPr>
          <a:xfrm>
            <a:off x="9821104" y="4453266"/>
            <a:ext cx="566105" cy="518675"/>
          </a:xfrm>
          <a:custGeom>
            <a:avLst/>
            <a:gdLst/>
            <a:ahLst/>
            <a:cxnLst/>
            <a:rect l="l" t="t" r="r" b="b"/>
            <a:pathLst>
              <a:path w="1025126" h="939237">
                <a:moveTo>
                  <a:pt x="0" y="0"/>
                </a:moveTo>
                <a:lnTo>
                  <a:pt x="1025126" y="0"/>
                </a:lnTo>
                <a:lnTo>
                  <a:pt x="1025126" y="939237"/>
                </a:lnTo>
                <a:lnTo>
                  <a:pt x="0" y="939237"/>
                </a:lnTo>
                <a:lnTo>
                  <a:pt x="0" y="0"/>
                </a:lnTo>
                <a:close/>
              </a:path>
            </a:pathLst>
          </a:custGeom>
          <a:blipFill>
            <a:blip r:embed="rId91">
              <a:extLst>
                <a:ext uri="{96DAC541-7B7A-43D3-8B79-37D633B846F1}">
                  <asvg:svgBlip xmlns:asvg="http://schemas.microsoft.com/office/drawing/2016/SVG/main" r:embed="rId9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3" name="Freeform 57">
            <a:extLst>
              <a:ext uri="{FF2B5EF4-FFF2-40B4-BE49-F238E27FC236}">
                <a16:creationId xmlns:a16="http://schemas.microsoft.com/office/drawing/2014/main" id="{E874DC8F-406B-18DC-F645-2E318DC46197}"/>
              </a:ext>
            </a:extLst>
          </p:cNvPr>
          <p:cNvSpPr/>
          <p:nvPr/>
        </p:nvSpPr>
        <p:spPr>
          <a:xfrm>
            <a:off x="6906040" y="2851221"/>
            <a:ext cx="525474" cy="385566"/>
          </a:xfrm>
          <a:custGeom>
            <a:avLst/>
            <a:gdLst/>
            <a:ahLst/>
            <a:cxnLst/>
            <a:rect l="l" t="t" r="r" b="b"/>
            <a:pathLst>
              <a:path w="951549" h="698199">
                <a:moveTo>
                  <a:pt x="0" y="0"/>
                </a:moveTo>
                <a:lnTo>
                  <a:pt x="951549" y="0"/>
                </a:lnTo>
                <a:lnTo>
                  <a:pt x="951549" y="698199"/>
                </a:lnTo>
                <a:lnTo>
                  <a:pt x="0" y="698199"/>
                </a:lnTo>
                <a:lnTo>
                  <a:pt x="0" y="0"/>
                </a:lnTo>
                <a:close/>
              </a:path>
            </a:pathLst>
          </a:custGeom>
          <a:blipFill>
            <a:blip r:embed="rId93">
              <a:extLst>
                <a:ext uri="{96DAC541-7B7A-43D3-8B79-37D633B846F1}">
                  <asvg:svgBlip xmlns:asvg="http://schemas.microsoft.com/office/drawing/2016/SVG/main" r:embed="rId9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4" name="Freeform 58">
            <a:extLst>
              <a:ext uri="{FF2B5EF4-FFF2-40B4-BE49-F238E27FC236}">
                <a16:creationId xmlns:a16="http://schemas.microsoft.com/office/drawing/2014/main" id="{734976DA-83B5-4987-9894-DC42823CF231}"/>
              </a:ext>
            </a:extLst>
          </p:cNvPr>
          <p:cNvSpPr/>
          <p:nvPr/>
        </p:nvSpPr>
        <p:spPr>
          <a:xfrm>
            <a:off x="6937129" y="3573794"/>
            <a:ext cx="487697" cy="271282"/>
          </a:xfrm>
          <a:custGeom>
            <a:avLst/>
            <a:gdLst/>
            <a:ahLst/>
            <a:cxnLst/>
            <a:rect l="l" t="t" r="r" b="b"/>
            <a:pathLst>
              <a:path w="883142" h="491248">
                <a:moveTo>
                  <a:pt x="0" y="0"/>
                </a:moveTo>
                <a:lnTo>
                  <a:pt x="883143" y="0"/>
                </a:lnTo>
                <a:lnTo>
                  <a:pt x="883143" y="491248"/>
                </a:lnTo>
                <a:lnTo>
                  <a:pt x="0" y="491248"/>
                </a:lnTo>
                <a:lnTo>
                  <a:pt x="0" y="0"/>
                </a:lnTo>
                <a:close/>
              </a:path>
            </a:pathLst>
          </a:custGeom>
          <a:blipFill>
            <a:blip r:embed="rId95">
              <a:extLst>
                <a:ext uri="{96DAC541-7B7A-43D3-8B79-37D633B846F1}">
                  <asvg:svgBlip xmlns:asvg="http://schemas.microsoft.com/office/drawing/2016/SVG/main" r:embed="rId9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5" name="Freeform 59">
            <a:extLst>
              <a:ext uri="{FF2B5EF4-FFF2-40B4-BE49-F238E27FC236}">
                <a16:creationId xmlns:a16="http://schemas.microsoft.com/office/drawing/2014/main" id="{1B55EE73-2AD3-F654-A52D-8A7520B58BD1}"/>
              </a:ext>
            </a:extLst>
          </p:cNvPr>
          <p:cNvSpPr/>
          <p:nvPr/>
        </p:nvSpPr>
        <p:spPr>
          <a:xfrm>
            <a:off x="6919026" y="4313215"/>
            <a:ext cx="541412" cy="541412"/>
          </a:xfrm>
          <a:custGeom>
            <a:avLst/>
            <a:gdLst/>
            <a:ahLst/>
            <a:cxnLst/>
            <a:rect l="l" t="t" r="r" b="b"/>
            <a:pathLst>
              <a:path w="980411" h="980411">
                <a:moveTo>
                  <a:pt x="0" y="0"/>
                </a:moveTo>
                <a:lnTo>
                  <a:pt x="980411" y="0"/>
                </a:lnTo>
                <a:lnTo>
                  <a:pt x="980411" y="980411"/>
                </a:lnTo>
                <a:lnTo>
                  <a:pt x="0" y="980411"/>
                </a:lnTo>
                <a:lnTo>
                  <a:pt x="0" y="0"/>
                </a:lnTo>
                <a:close/>
              </a:path>
            </a:pathLst>
          </a:custGeom>
          <a:blipFill>
            <a:blip r:embed="rId97">
              <a:extLst>
                <a:ext uri="{96DAC541-7B7A-43D3-8B79-37D633B846F1}">
                  <asvg:svgBlip xmlns:asvg="http://schemas.microsoft.com/office/drawing/2016/SVG/main" r:embed="rId9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6" name="TextBox 60">
            <a:extLst>
              <a:ext uri="{FF2B5EF4-FFF2-40B4-BE49-F238E27FC236}">
                <a16:creationId xmlns:a16="http://schemas.microsoft.com/office/drawing/2014/main" id="{F8FA4FD6-CEF9-ACD2-346C-C4E60081E444}"/>
              </a:ext>
            </a:extLst>
          </p:cNvPr>
          <p:cNvSpPr txBox="1"/>
          <p:nvPr/>
        </p:nvSpPr>
        <p:spPr>
          <a:xfrm>
            <a:off x="1614488" y="914400"/>
            <a:ext cx="7149312" cy="761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6393"/>
              </a:lnSpc>
              <a:spcBef>
                <a:spcPct val="0"/>
              </a:spcBef>
            </a:pPr>
            <a:r>
              <a:rPr lang="en-US" sz="4599" b="1" dirty="0">
                <a:latin typeface="Montserrat Bold"/>
                <a:ea typeface="Montserrat Bold"/>
                <a:cs typeface="Montserrat Bold"/>
                <a:sym typeface="Montserrat Bold"/>
              </a:rPr>
              <a:t>ICONOS</a:t>
            </a:r>
            <a:r>
              <a:rPr lang="en-US" sz="4599" b="1" dirty="0">
                <a:solidFill>
                  <a:srgbClr val="FAFDE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776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48B196A0-32CB-4B99-906D-75D9EF66DC69}"/>
              </a:ext>
            </a:extLst>
          </p:cNvPr>
          <p:cNvSpPr/>
          <p:nvPr/>
        </p:nvSpPr>
        <p:spPr>
          <a:xfrm>
            <a:off x="1257301" y="1400483"/>
            <a:ext cx="9677398" cy="1227420"/>
          </a:xfrm>
          <a:prstGeom prst="rect">
            <a:avLst/>
          </a:prstGeom>
          <a:solidFill>
            <a:srgbClr val="1FA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rgbClr val="006837"/>
              </a:solidFill>
              <a:highlight>
                <a:srgbClr val="006837"/>
              </a:highlight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6417D3E-4295-48FD-A6A3-00D3C0B187FE}"/>
              </a:ext>
            </a:extLst>
          </p:cNvPr>
          <p:cNvSpPr txBox="1"/>
          <p:nvPr/>
        </p:nvSpPr>
        <p:spPr>
          <a:xfrm>
            <a:off x="1339484" y="1575516"/>
            <a:ext cx="95130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800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urna</a:t>
            </a:r>
            <a:r>
              <a:rPr lang="en-US" sz="18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0002186-319C-4D9D-B971-D0740C8F62AF}"/>
              </a:ext>
            </a:extLst>
          </p:cNvPr>
          <p:cNvSpPr/>
          <p:nvPr/>
        </p:nvSpPr>
        <p:spPr>
          <a:xfrm>
            <a:off x="1261110" y="3429000"/>
            <a:ext cx="731520" cy="731520"/>
          </a:xfrm>
          <a:prstGeom prst="ellipse">
            <a:avLst/>
          </a:prstGeom>
          <a:solidFill>
            <a:srgbClr val="236B3A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F387D4D2-DD86-4BF6-AF56-2C6433DF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030" y="3550920"/>
            <a:ext cx="487680" cy="487680"/>
          </a:xfrm>
          <a:prstGeom prst="rect">
            <a:avLst/>
          </a:prstGeom>
        </p:spPr>
      </p:pic>
      <p:sp>
        <p:nvSpPr>
          <p:cNvPr id="13" name="Text 4">
            <a:extLst>
              <a:ext uri="{FF2B5EF4-FFF2-40B4-BE49-F238E27FC236}">
                <a16:creationId xmlns:a16="http://schemas.microsoft.com/office/drawing/2014/main" id="{1AAE8771-AE6A-45DA-A9B3-E13FCBAC5BE2}"/>
              </a:ext>
            </a:extLst>
          </p:cNvPr>
          <p:cNvSpPr/>
          <p:nvPr/>
        </p:nvSpPr>
        <p:spPr>
          <a:xfrm>
            <a:off x="590550" y="4282440"/>
            <a:ext cx="2072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Lorem</a:t>
            </a:r>
            <a:endParaRPr lang="en-US" sz="1733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7CCAA84B-F48B-4A83-B057-2FCB5D643B9A}"/>
              </a:ext>
            </a:extLst>
          </p:cNvPr>
          <p:cNvSpPr/>
          <p:nvPr/>
        </p:nvSpPr>
        <p:spPr>
          <a:xfrm>
            <a:off x="590550" y="4709160"/>
            <a:ext cx="2072640" cy="1311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amet, consectetuer adipiscing elit. Maecenas porttitor congue massa. Fusce posuere, magna sed pulvinar ultricies, purus lectus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malesuada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libero.</a:t>
            </a:r>
            <a:endParaRPr lang="en-US" sz="1333" dirty="0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20108CD5-8E85-4CA3-B8EE-ACF3ED29962A}"/>
              </a:ext>
            </a:extLst>
          </p:cNvPr>
          <p:cNvSpPr/>
          <p:nvPr/>
        </p:nvSpPr>
        <p:spPr>
          <a:xfrm>
            <a:off x="3455670" y="3429000"/>
            <a:ext cx="731520" cy="731520"/>
          </a:xfrm>
          <a:prstGeom prst="ellipse">
            <a:avLst/>
          </a:prstGeom>
          <a:solidFill>
            <a:srgbClr val="236B3A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8FDED283-2D1A-43EB-B6FE-D87FEBB4A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590" y="3550920"/>
            <a:ext cx="487680" cy="487680"/>
          </a:xfrm>
          <a:prstGeom prst="rect">
            <a:avLst/>
          </a:prstGeom>
        </p:spPr>
      </p:pic>
      <p:sp>
        <p:nvSpPr>
          <p:cNvPr id="19" name="Text 7">
            <a:extLst>
              <a:ext uri="{FF2B5EF4-FFF2-40B4-BE49-F238E27FC236}">
                <a16:creationId xmlns:a16="http://schemas.microsoft.com/office/drawing/2014/main" id="{5393E185-F88E-4739-A2D6-BFE16AD888D7}"/>
              </a:ext>
            </a:extLst>
          </p:cNvPr>
          <p:cNvSpPr/>
          <p:nvPr/>
        </p:nvSpPr>
        <p:spPr>
          <a:xfrm>
            <a:off x="2785110" y="4282440"/>
            <a:ext cx="2072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Lorem</a:t>
            </a:r>
            <a:endParaRPr lang="en-US" sz="1733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2696F3F9-8A45-4615-9992-E676BB3DDB30}"/>
              </a:ext>
            </a:extLst>
          </p:cNvPr>
          <p:cNvSpPr/>
          <p:nvPr/>
        </p:nvSpPr>
        <p:spPr>
          <a:xfrm>
            <a:off x="2785110" y="4709160"/>
            <a:ext cx="207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 pulvinar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ultricies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purus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lectus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malesuada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libero.</a:t>
            </a:r>
            <a:endParaRPr lang="en-US" sz="1333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B1E5BD1D-1E31-404D-B36A-B93C6D1F5770}"/>
              </a:ext>
            </a:extLst>
          </p:cNvPr>
          <p:cNvSpPr/>
          <p:nvPr/>
        </p:nvSpPr>
        <p:spPr>
          <a:xfrm>
            <a:off x="5650230" y="3429000"/>
            <a:ext cx="731520" cy="731520"/>
          </a:xfrm>
          <a:prstGeom prst="ellipse">
            <a:avLst/>
          </a:prstGeom>
          <a:solidFill>
            <a:srgbClr val="236B3A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DDBA3DF6-4E6E-4378-ABC5-FA777ABB4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2150" y="3550920"/>
            <a:ext cx="487680" cy="487680"/>
          </a:xfrm>
          <a:prstGeom prst="rect">
            <a:avLst/>
          </a:prstGeom>
        </p:spPr>
      </p:pic>
      <p:sp>
        <p:nvSpPr>
          <p:cNvPr id="23" name="Text 10">
            <a:extLst>
              <a:ext uri="{FF2B5EF4-FFF2-40B4-BE49-F238E27FC236}">
                <a16:creationId xmlns:a16="http://schemas.microsoft.com/office/drawing/2014/main" id="{960A2E08-6E4D-478F-AF08-CE03A266D6F7}"/>
              </a:ext>
            </a:extLst>
          </p:cNvPr>
          <p:cNvSpPr/>
          <p:nvPr/>
        </p:nvSpPr>
        <p:spPr>
          <a:xfrm>
            <a:off x="4979670" y="4282440"/>
            <a:ext cx="2072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Lorem</a:t>
            </a:r>
            <a:endParaRPr lang="en-US" sz="1733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11C0DF1A-0F29-4238-85EA-BCB5F4E6399D}"/>
              </a:ext>
            </a:extLst>
          </p:cNvPr>
          <p:cNvSpPr/>
          <p:nvPr/>
        </p:nvSpPr>
        <p:spPr>
          <a:xfrm>
            <a:off x="4979670" y="4709160"/>
            <a:ext cx="207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 pulvinar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ultricies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purus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lectus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malesuada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libero.</a:t>
            </a:r>
            <a:endParaRPr lang="en-US" sz="1333" dirty="0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C5F65911-7A73-40C8-A863-513B753CEDBD}"/>
              </a:ext>
            </a:extLst>
          </p:cNvPr>
          <p:cNvSpPr/>
          <p:nvPr/>
        </p:nvSpPr>
        <p:spPr>
          <a:xfrm>
            <a:off x="7844790" y="3429000"/>
            <a:ext cx="731520" cy="731520"/>
          </a:xfrm>
          <a:prstGeom prst="ellipse">
            <a:avLst/>
          </a:prstGeom>
          <a:solidFill>
            <a:srgbClr val="236B3A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29" name="Image 3" descr="preencoded.png">
            <a:extLst>
              <a:ext uri="{FF2B5EF4-FFF2-40B4-BE49-F238E27FC236}">
                <a16:creationId xmlns:a16="http://schemas.microsoft.com/office/drawing/2014/main" id="{3E82F631-8DCC-42E4-AF3B-BF52EBDCF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6710" y="3550920"/>
            <a:ext cx="487680" cy="487680"/>
          </a:xfrm>
          <a:prstGeom prst="rect">
            <a:avLst/>
          </a:prstGeom>
        </p:spPr>
      </p:pic>
      <p:sp>
        <p:nvSpPr>
          <p:cNvPr id="30" name="Text 13">
            <a:extLst>
              <a:ext uri="{FF2B5EF4-FFF2-40B4-BE49-F238E27FC236}">
                <a16:creationId xmlns:a16="http://schemas.microsoft.com/office/drawing/2014/main" id="{421A3B3D-EB63-4346-A242-A1002327C687}"/>
              </a:ext>
            </a:extLst>
          </p:cNvPr>
          <p:cNvSpPr/>
          <p:nvPr/>
        </p:nvSpPr>
        <p:spPr>
          <a:xfrm>
            <a:off x="7174230" y="4282440"/>
            <a:ext cx="2072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Lorem</a:t>
            </a:r>
            <a:endParaRPr lang="en-US" sz="1733" dirty="0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5F16B330-62AE-4AA1-B974-B327FDA65CA0}"/>
              </a:ext>
            </a:extLst>
          </p:cNvPr>
          <p:cNvSpPr/>
          <p:nvPr/>
        </p:nvSpPr>
        <p:spPr>
          <a:xfrm>
            <a:off x="7174230" y="4709160"/>
            <a:ext cx="207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 pulvinar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ultricies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purus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lectus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malesuada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libero.</a:t>
            </a:r>
            <a:endParaRPr lang="en-US" sz="1333" dirty="0"/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E30142FB-6128-46F6-80BE-6C4B0F311B69}"/>
              </a:ext>
            </a:extLst>
          </p:cNvPr>
          <p:cNvSpPr/>
          <p:nvPr/>
        </p:nvSpPr>
        <p:spPr>
          <a:xfrm>
            <a:off x="10039350" y="3429000"/>
            <a:ext cx="731520" cy="731520"/>
          </a:xfrm>
          <a:prstGeom prst="ellipse">
            <a:avLst/>
          </a:prstGeom>
          <a:solidFill>
            <a:srgbClr val="236B3A"/>
          </a:solidFill>
          <a:ln/>
        </p:spPr>
        <p:txBody>
          <a:bodyPr/>
          <a:lstStyle/>
          <a:p>
            <a:endParaRPr lang="es-CO" sz="2400"/>
          </a:p>
        </p:txBody>
      </p:sp>
      <p:pic>
        <p:nvPicPr>
          <p:cNvPr id="35" name="Image 4" descr="preencoded.png">
            <a:extLst>
              <a:ext uri="{FF2B5EF4-FFF2-40B4-BE49-F238E27FC236}">
                <a16:creationId xmlns:a16="http://schemas.microsoft.com/office/drawing/2014/main" id="{B7B457ED-18AC-44BA-8776-E20D2D382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1270" y="3550920"/>
            <a:ext cx="487680" cy="487680"/>
          </a:xfrm>
          <a:prstGeom prst="rect">
            <a:avLst/>
          </a:prstGeom>
        </p:spPr>
      </p:pic>
      <p:sp>
        <p:nvSpPr>
          <p:cNvPr id="36" name="Text 16">
            <a:extLst>
              <a:ext uri="{FF2B5EF4-FFF2-40B4-BE49-F238E27FC236}">
                <a16:creationId xmlns:a16="http://schemas.microsoft.com/office/drawing/2014/main" id="{639C8A72-927B-4B2B-BD6F-2D9523732B27}"/>
              </a:ext>
            </a:extLst>
          </p:cNvPr>
          <p:cNvSpPr/>
          <p:nvPr/>
        </p:nvSpPr>
        <p:spPr>
          <a:xfrm>
            <a:off x="9368790" y="4282440"/>
            <a:ext cx="2072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Lorem</a:t>
            </a:r>
            <a:endParaRPr lang="en-US" sz="1733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69FDD1D4-2964-4783-97C2-56B3EB17E0EE}"/>
              </a:ext>
            </a:extLst>
          </p:cNvPr>
          <p:cNvSpPr/>
          <p:nvPr/>
        </p:nvSpPr>
        <p:spPr>
          <a:xfrm>
            <a:off x="9368790" y="4709160"/>
            <a:ext cx="207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 pulvinar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ultricies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purus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lectus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malesuada</a:t>
            </a:r>
            <a:r>
              <a:rPr lang="en-US" sz="1333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libero.</a:t>
            </a:r>
            <a:endParaRPr lang="en-US" sz="1333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5F16AAF-4C16-9555-7B86-2FA1A37E2232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3562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1">
            <a:extLst>
              <a:ext uri="{FF2B5EF4-FFF2-40B4-BE49-F238E27FC236}">
                <a16:creationId xmlns:a16="http://schemas.microsoft.com/office/drawing/2014/main" id="{235C234B-5ADE-4286-9D8A-4D960E1DCF84}"/>
              </a:ext>
            </a:extLst>
          </p:cNvPr>
          <p:cNvSpPr/>
          <p:nvPr/>
        </p:nvSpPr>
        <p:spPr>
          <a:xfrm>
            <a:off x="571500" y="1114952"/>
            <a:ext cx="10972800" cy="8778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39" name="Image 0" descr="preencoded.png">
            <a:extLst>
              <a:ext uri="{FF2B5EF4-FFF2-40B4-BE49-F238E27FC236}">
                <a16:creationId xmlns:a16="http://schemas.microsoft.com/office/drawing/2014/main" id="{17D0E8F3-3D6C-4C97-86C3-128EE2D43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" y="1273448"/>
            <a:ext cx="548640" cy="548640"/>
          </a:xfrm>
          <a:prstGeom prst="rect">
            <a:avLst/>
          </a:prstGeom>
        </p:spPr>
      </p:pic>
      <p:sp>
        <p:nvSpPr>
          <p:cNvPr id="40" name="Text 2">
            <a:extLst>
              <a:ext uri="{FF2B5EF4-FFF2-40B4-BE49-F238E27FC236}">
                <a16:creationId xmlns:a16="http://schemas.microsoft.com/office/drawing/2014/main" id="{84B0A2DE-F7B1-42D7-8279-CD2CCFB3C9FC}"/>
              </a:ext>
            </a:extLst>
          </p:cNvPr>
          <p:cNvSpPr/>
          <p:nvPr/>
        </p:nvSpPr>
        <p:spPr>
          <a:xfrm>
            <a:off x="1546860" y="1175912"/>
            <a:ext cx="3901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A5C30"/>
                </a:solidFill>
              </a:rPr>
              <a:t>SUBTITULO</a:t>
            </a:r>
            <a:endParaRPr lang="en-US" sz="1733" dirty="0"/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74D2B36C-AEC3-4519-A363-82A975EE67E8}"/>
              </a:ext>
            </a:extLst>
          </p:cNvPr>
          <p:cNvSpPr/>
          <p:nvPr/>
        </p:nvSpPr>
        <p:spPr>
          <a:xfrm>
            <a:off x="1546860" y="154167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amet, consectetuer adipiscing elit. Maecenas porttitor congue massa. Fusce posuere, magna sed</a:t>
            </a:r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00400D72-3ABE-4972-9694-E1E62A544E47}"/>
              </a:ext>
            </a:extLst>
          </p:cNvPr>
          <p:cNvSpPr/>
          <p:nvPr/>
        </p:nvSpPr>
        <p:spPr>
          <a:xfrm>
            <a:off x="571500" y="2114696"/>
            <a:ext cx="10972800" cy="8778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43" name="Image 1" descr="preencoded.png">
            <a:extLst>
              <a:ext uri="{FF2B5EF4-FFF2-40B4-BE49-F238E27FC236}">
                <a16:creationId xmlns:a16="http://schemas.microsoft.com/office/drawing/2014/main" id="{BB51A541-748C-41B7-8932-0A5C14F82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" y="2273192"/>
            <a:ext cx="548640" cy="548640"/>
          </a:xfrm>
          <a:prstGeom prst="rect">
            <a:avLst/>
          </a:prstGeom>
        </p:spPr>
      </p:pic>
      <p:sp>
        <p:nvSpPr>
          <p:cNvPr id="44" name="Text 5">
            <a:extLst>
              <a:ext uri="{FF2B5EF4-FFF2-40B4-BE49-F238E27FC236}">
                <a16:creationId xmlns:a16="http://schemas.microsoft.com/office/drawing/2014/main" id="{F939DBAC-D8F5-4D07-A85B-869357415056}"/>
              </a:ext>
            </a:extLst>
          </p:cNvPr>
          <p:cNvSpPr/>
          <p:nvPr/>
        </p:nvSpPr>
        <p:spPr>
          <a:xfrm>
            <a:off x="1546860" y="2175656"/>
            <a:ext cx="3901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A5C30"/>
                </a:solidFill>
              </a:rPr>
              <a:t>SUBTITULO</a:t>
            </a:r>
            <a:endParaRPr lang="en-US" sz="1733" dirty="0"/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56FD3C48-74E3-40D2-A70F-9D1C15C68906}"/>
              </a:ext>
            </a:extLst>
          </p:cNvPr>
          <p:cNvSpPr/>
          <p:nvPr/>
        </p:nvSpPr>
        <p:spPr>
          <a:xfrm>
            <a:off x="1546860" y="2541416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</a:t>
            </a:r>
          </a:p>
        </p:txBody>
      </p:sp>
      <p:sp>
        <p:nvSpPr>
          <p:cNvPr id="46" name="Shape 7">
            <a:extLst>
              <a:ext uri="{FF2B5EF4-FFF2-40B4-BE49-F238E27FC236}">
                <a16:creationId xmlns:a16="http://schemas.microsoft.com/office/drawing/2014/main" id="{309BD886-42F7-4081-B84B-49DA33D360BA}"/>
              </a:ext>
            </a:extLst>
          </p:cNvPr>
          <p:cNvSpPr/>
          <p:nvPr/>
        </p:nvSpPr>
        <p:spPr>
          <a:xfrm>
            <a:off x="571500" y="3114440"/>
            <a:ext cx="10972800" cy="8778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47" name="Image 2" descr="preencoded.png">
            <a:extLst>
              <a:ext uri="{FF2B5EF4-FFF2-40B4-BE49-F238E27FC236}">
                <a16:creationId xmlns:a16="http://schemas.microsoft.com/office/drawing/2014/main" id="{BEEF8E3E-E280-442B-B602-8362B0EFB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" y="3272936"/>
            <a:ext cx="548640" cy="548640"/>
          </a:xfrm>
          <a:prstGeom prst="rect">
            <a:avLst/>
          </a:prstGeom>
        </p:spPr>
      </p:pic>
      <p:sp>
        <p:nvSpPr>
          <p:cNvPr id="48" name="Text 8">
            <a:extLst>
              <a:ext uri="{FF2B5EF4-FFF2-40B4-BE49-F238E27FC236}">
                <a16:creationId xmlns:a16="http://schemas.microsoft.com/office/drawing/2014/main" id="{1BDEA787-7C58-4314-89B2-B7A46710AB50}"/>
              </a:ext>
            </a:extLst>
          </p:cNvPr>
          <p:cNvSpPr/>
          <p:nvPr/>
        </p:nvSpPr>
        <p:spPr>
          <a:xfrm>
            <a:off x="1546860" y="3175400"/>
            <a:ext cx="3901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A5C30"/>
                </a:solidFill>
              </a:rPr>
              <a:t>SUBTITULO</a:t>
            </a:r>
            <a:endParaRPr lang="en-US" sz="1733" dirty="0"/>
          </a:p>
        </p:txBody>
      </p:sp>
      <p:sp>
        <p:nvSpPr>
          <p:cNvPr id="49" name="Text 9">
            <a:extLst>
              <a:ext uri="{FF2B5EF4-FFF2-40B4-BE49-F238E27FC236}">
                <a16:creationId xmlns:a16="http://schemas.microsoft.com/office/drawing/2014/main" id="{916B6C48-72CC-4F8C-972B-1A23B869D724}"/>
              </a:ext>
            </a:extLst>
          </p:cNvPr>
          <p:cNvSpPr/>
          <p:nvPr/>
        </p:nvSpPr>
        <p:spPr>
          <a:xfrm>
            <a:off x="1546860" y="354116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</a:t>
            </a:r>
          </a:p>
        </p:txBody>
      </p:sp>
      <p:sp>
        <p:nvSpPr>
          <p:cNvPr id="50" name="Shape 10">
            <a:extLst>
              <a:ext uri="{FF2B5EF4-FFF2-40B4-BE49-F238E27FC236}">
                <a16:creationId xmlns:a16="http://schemas.microsoft.com/office/drawing/2014/main" id="{8FAAC2AD-6736-450F-87F6-618F7C5B7E3C}"/>
              </a:ext>
            </a:extLst>
          </p:cNvPr>
          <p:cNvSpPr/>
          <p:nvPr/>
        </p:nvSpPr>
        <p:spPr>
          <a:xfrm>
            <a:off x="571500" y="4114184"/>
            <a:ext cx="10972800" cy="8778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51" name="Image 3" descr="preencoded.png">
            <a:extLst>
              <a:ext uri="{FF2B5EF4-FFF2-40B4-BE49-F238E27FC236}">
                <a16:creationId xmlns:a16="http://schemas.microsoft.com/office/drawing/2014/main" id="{DAA1CC66-41BF-42C5-9EC9-BD5ED546D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0" y="4272680"/>
            <a:ext cx="548640" cy="548640"/>
          </a:xfrm>
          <a:prstGeom prst="rect">
            <a:avLst/>
          </a:prstGeom>
        </p:spPr>
      </p:pic>
      <p:sp>
        <p:nvSpPr>
          <p:cNvPr id="52" name="Text 11">
            <a:extLst>
              <a:ext uri="{FF2B5EF4-FFF2-40B4-BE49-F238E27FC236}">
                <a16:creationId xmlns:a16="http://schemas.microsoft.com/office/drawing/2014/main" id="{DFE2A179-48DB-43A3-B0BA-5BDEA17F1A26}"/>
              </a:ext>
            </a:extLst>
          </p:cNvPr>
          <p:cNvSpPr/>
          <p:nvPr/>
        </p:nvSpPr>
        <p:spPr>
          <a:xfrm>
            <a:off x="1546860" y="4175144"/>
            <a:ext cx="3901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A5C30"/>
                </a:solidFill>
              </a:rPr>
              <a:t>SUBTITULO</a:t>
            </a:r>
            <a:endParaRPr lang="en-US" sz="1733" dirty="0"/>
          </a:p>
        </p:txBody>
      </p:sp>
      <p:sp>
        <p:nvSpPr>
          <p:cNvPr id="53" name="Text 12">
            <a:extLst>
              <a:ext uri="{FF2B5EF4-FFF2-40B4-BE49-F238E27FC236}">
                <a16:creationId xmlns:a16="http://schemas.microsoft.com/office/drawing/2014/main" id="{5838F070-A47E-457B-A21B-AEF05027C427}"/>
              </a:ext>
            </a:extLst>
          </p:cNvPr>
          <p:cNvSpPr/>
          <p:nvPr/>
        </p:nvSpPr>
        <p:spPr>
          <a:xfrm>
            <a:off x="1546860" y="4540904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</a:t>
            </a:r>
          </a:p>
        </p:txBody>
      </p:sp>
      <p:sp>
        <p:nvSpPr>
          <p:cNvPr id="54" name="Shape 13">
            <a:extLst>
              <a:ext uri="{FF2B5EF4-FFF2-40B4-BE49-F238E27FC236}">
                <a16:creationId xmlns:a16="http://schemas.microsoft.com/office/drawing/2014/main" id="{7FEF9528-B771-4678-831D-BA6A44D76E5C}"/>
              </a:ext>
            </a:extLst>
          </p:cNvPr>
          <p:cNvSpPr/>
          <p:nvPr/>
        </p:nvSpPr>
        <p:spPr>
          <a:xfrm>
            <a:off x="571500" y="5113928"/>
            <a:ext cx="10972800" cy="8778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55" name="Image 4" descr="preencoded.png">
            <a:extLst>
              <a:ext uri="{FF2B5EF4-FFF2-40B4-BE49-F238E27FC236}">
                <a16:creationId xmlns:a16="http://schemas.microsoft.com/office/drawing/2014/main" id="{3D2152CC-A037-4D08-8B09-D373E8D221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40" y="5272424"/>
            <a:ext cx="548640" cy="548640"/>
          </a:xfrm>
          <a:prstGeom prst="rect">
            <a:avLst/>
          </a:prstGeom>
        </p:spPr>
      </p:pic>
      <p:sp>
        <p:nvSpPr>
          <p:cNvPr id="56" name="Text 14">
            <a:extLst>
              <a:ext uri="{FF2B5EF4-FFF2-40B4-BE49-F238E27FC236}">
                <a16:creationId xmlns:a16="http://schemas.microsoft.com/office/drawing/2014/main" id="{CD5159DA-2338-46A1-A43C-A4902FB234BC}"/>
              </a:ext>
            </a:extLst>
          </p:cNvPr>
          <p:cNvSpPr/>
          <p:nvPr/>
        </p:nvSpPr>
        <p:spPr>
          <a:xfrm>
            <a:off x="1546860" y="5174888"/>
            <a:ext cx="3901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dirty="0">
                <a:solidFill>
                  <a:srgbClr val="1A5C30"/>
                </a:solidFill>
              </a:rPr>
              <a:t>SUBTITULO</a:t>
            </a:r>
            <a:endParaRPr lang="en-US" sz="1733" dirty="0"/>
          </a:p>
        </p:txBody>
      </p:sp>
      <p:sp>
        <p:nvSpPr>
          <p:cNvPr id="57" name="Text 15">
            <a:extLst>
              <a:ext uri="{FF2B5EF4-FFF2-40B4-BE49-F238E27FC236}">
                <a16:creationId xmlns:a16="http://schemas.microsoft.com/office/drawing/2014/main" id="{67F3B806-6DA7-45F6-9D0A-A32ECF446A9E}"/>
              </a:ext>
            </a:extLst>
          </p:cNvPr>
          <p:cNvSpPr/>
          <p:nvPr/>
        </p:nvSpPr>
        <p:spPr>
          <a:xfrm>
            <a:off x="1546860" y="554064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adipiscing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elit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Maecenas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porttitor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congue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massa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Fusce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posuere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magna sed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58AEEE6-2E7E-E00E-FBC6-6C9E35D94577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3407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1">
            <a:extLst>
              <a:ext uri="{FF2B5EF4-FFF2-40B4-BE49-F238E27FC236}">
                <a16:creationId xmlns:a16="http://schemas.microsoft.com/office/drawing/2014/main" id="{368B75A4-C6AA-4E6A-B974-89CD73FB9ED2}"/>
              </a:ext>
            </a:extLst>
          </p:cNvPr>
          <p:cNvSpPr/>
          <p:nvPr/>
        </p:nvSpPr>
        <p:spPr>
          <a:xfrm>
            <a:off x="731520" y="1285240"/>
            <a:ext cx="10972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i="1" dirty="0" err="1">
                <a:solidFill>
                  <a:srgbClr val="2E7D46"/>
                </a:solidFill>
                <a:ea typeface="Calibri" pitchFamily="34" charset="-122"/>
                <a:cs typeface="Calibri" pitchFamily="34" charset="-120"/>
              </a:rPr>
              <a:t>Subtitulo</a:t>
            </a:r>
            <a:endParaRPr lang="en-US" sz="1867" dirty="0"/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F504F764-B661-497D-A255-0F0CA39CA602}"/>
              </a:ext>
            </a:extLst>
          </p:cNvPr>
          <p:cNvSpPr/>
          <p:nvPr/>
        </p:nvSpPr>
        <p:spPr>
          <a:xfrm>
            <a:off x="609600" y="1828800"/>
            <a:ext cx="2560320" cy="1950720"/>
          </a:xfrm>
          <a:prstGeom prst="rect">
            <a:avLst/>
          </a:prstGeom>
          <a:solidFill>
            <a:srgbClr val="1A5C30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8F816795-0EFE-4B3D-811C-1584DD5C1B3E}"/>
              </a:ext>
            </a:extLst>
          </p:cNvPr>
          <p:cNvSpPr/>
          <p:nvPr/>
        </p:nvSpPr>
        <p:spPr>
          <a:xfrm>
            <a:off x="609600" y="195072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F5C300"/>
                </a:solidFill>
                <a:ea typeface="Georgia" pitchFamily="34" charset="-122"/>
                <a:cs typeface="Georgia" pitchFamily="34" charset="-120"/>
              </a:rPr>
              <a:t>705</a:t>
            </a:r>
            <a:endParaRPr lang="en-US" sz="4800" dirty="0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EDA0488F-DB88-4C4C-83D6-759769F420FF}"/>
              </a:ext>
            </a:extLst>
          </p:cNvPr>
          <p:cNvSpPr/>
          <p:nvPr/>
        </p:nvSpPr>
        <p:spPr>
          <a:xfrm>
            <a:off x="609600" y="280416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</p:txBody>
      </p:sp>
      <p:sp>
        <p:nvSpPr>
          <p:cNvPr id="29" name="Shape 5">
            <a:extLst>
              <a:ext uri="{FF2B5EF4-FFF2-40B4-BE49-F238E27FC236}">
                <a16:creationId xmlns:a16="http://schemas.microsoft.com/office/drawing/2014/main" id="{E24330CE-A2B8-40BA-BF62-943C2601AC62}"/>
              </a:ext>
            </a:extLst>
          </p:cNvPr>
          <p:cNvSpPr/>
          <p:nvPr/>
        </p:nvSpPr>
        <p:spPr>
          <a:xfrm>
            <a:off x="3413760" y="1828800"/>
            <a:ext cx="2560320" cy="1950720"/>
          </a:xfrm>
          <a:prstGeom prst="rect">
            <a:avLst/>
          </a:prstGeom>
          <a:solidFill>
            <a:srgbClr val="F5F7F4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8B62D056-D934-42B9-A788-9041C8EC0869}"/>
              </a:ext>
            </a:extLst>
          </p:cNvPr>
          <p:cNvSpPr/>
          <p:nvPr/>
        </p:nvSpPr>
        <p:spPr>
          <a:xfrm>
            <a:off x="3413760" y="195072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13.034</a:t>
            </a:r>
            <a:endParaRPr lang="en-US" sz="4800" dirty="0"/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72910C3C-4FEE-492C-8626-6158051244CF}"/>
              </a:ext>
            </a:extLst>
          </p:cNvPr>
          <p:cNvSpPr/>
          <p:nvPr/>
        </p:nvSpPr>
        <p:spPr>
          <a:xfrm>
            <a:off x="3413760" y="280416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44F79FE3-B0B2-4D70-B687-BB8A2179C82E}"/>
              </a:ext>
            </a:extLst>
          </p:cNvPr>
          <p:cNvSpPr/>
          <p:nvPr/>
        </p:nvSpPr>
        <p:spPr>
          <a:xfrm>
            <a:off x="6217920" y="1828800"/>
            <a:ext cx="2560320" cy="1950720"/>
          </a:xfrm>
          <a:prstGeom prst="rect">
            <a:avLst/>
          </a:prstGeom>
          <a:solidFill>
            <a:srgbClr val="F5F7F4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2166A8B1-3659-4F11-B832-38A6AAA55EA9}"/>
              </a:ext>
            </a:extLst>
          </p:cNvPr>
          <p:cNvSpPr/>
          <p:nvPr/>
        </p:nvSpPr>
        <p:spPr>
          <a:xfrm>
            <a:off x="6217920" y="195072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20</a:t>
            </a:r>
            <a:endParaRPr lang="en-US" sz="480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4294865A-9D5A-44C6-A5DF-26B2F6C47D4D}"/>
              </a:ext>
            </a:extLst>
          </p:cNvPr>
          <p:cNvSpPr/>
          <p:nvPr/>
        </p:nvSpPr>
        <p:spPr>
          <a:xfrm>
            <a:off x="6217920" y="280416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6C6D3F4E-A3F9-4B88-BB84-5037B817D21F}"/>
              </a:ext>
            </a:extLst>
          </p:cNvPr>
          <p:cNvSpPr/>
          <p:nvPr/>
        </p:nvSpPr>
        <p:spPr>
          <a:xfrm>
            <a:off x="9022080" y="1828800"/>
            <a:ext cx="2560320" cy="1950720"/>
          </a:xfrm>
          <a:prstGeom prst="rect">
            <a:avLst/>
          </a:prstGeom>
          <a:solidFill>
            <a:srgbClr val="F5F7F4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EFC0B20F-C27C-47B7-B48C-66718C1B0A96}"/>
              </a:ext>
            </a:extLst>
          </p:cNvPr>
          <p:cNvSpPr/>
          <p:nvPr/>
        </p:nvSpPr>
        <p:spPr>
          <a:xfrm>
            <a:off x="9022080" y="195072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4</a:t>
            </a:r>
            <a:endParaRPr lang="en-US" sz="480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FBA22A6B-EDED-4083-951D-E3E427C23E24}"/>
              </a:ext>
            </a:extLst>
          </p:cNvPr>
          <p:cNvSpPr/>
          <p:nvPr/>
        </p:nvSpPr>
        <p:spPr>
          <a:xfrm>
            <a:off x="9022080" y="2804160"/>
            <a:ext cx="25603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</p:txBody>
      </p:sp>
      <p:sp>
        <p:nvSpPr>
          <p:cNvPr id="58" name="Text 14">
            <a:extLst>
              <a:ext uri="{FF2B5EF4-FFF2-40B4-BE49-F238E27FC236}">
                <a16:creationId xmlns:a16="http://schemas.microsoft.com/office/drawing/2014/main" id="{69375366-53F8-4224-9CD7-A23BC23D177A}"/>
              </a:ext>
            </a:extLst>
          </p:cNvPr>
          <p:cNvSpPr/>
          <p:nvPr/>
        </p:nvSpPr>
        <p:spPr>
          <a:xfrm>
            <a:off x="731520" y="4013200"/>
            <a:ext cx="10972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Texto</a:t>
            </a:r>
            <a:r>
              <a:rPr lang="en-US" sz="1867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:</a:t>
            </a:r>
            <a:endParaRPr lang="en-US" sz="1867" dirty="0"/>
          </a:p>
        </p:txBody>
      </p:sp>
      <p:sp>
        <p:nvSpPr>
          <p:cNvPr id="59" name="Text 15">
            <a:extLst>
              <a:ext uri="{FF2B5EF4-FFF2-40B4-BE49-F238E27FC236}">
                <a16:creationId xmlns:a16="http://schemas.microsoft.com/office/drawing/2014/main" id="{6F13C45E-D13E-4311-B599-C7940528D27D}"/>
              </a:ext>
            </a:extLst>
          </p:cNvPr>
          <p:cNvSpPr/>
          <p:nvPr/>
        </p:nvSpPr>
        <p:spPr>
          <a:xfrm>
            <a:off x="2875280" y="4541520"/>
            <a:ext cx="14630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2E7D46"/>
                </a:solidFill>
                <a:ea typeface="Georgia" pitchFamily="34" charset="-122"/>
                <a:cs typeface="Georgia" pitchFamily="34" charset="-120"/>
              </a:rPr>
              <a:t>6.918</a:t>
            </a:r>
            <a:endParaRPr lang="en-US" sz="2933" dirty="0"/>
          </a:p>
        </p:txBody>
      </p:sp>
      <p:sp>
        <p:nvSpPr>
          <p:cNvPr id="60" name="Text 16">
            <a:extLst>
              <a:ext uri="{FF2B5EF4-FFF2-40B4-BE49-F238E27FC236}">
                <a16:creationId xmlns:a16="http://schemas.microsoft.com/office/drawing/2014/main" id="{0B98C495-CB85-4279-81EF-BE19F3090E7C}"/>
              </a:ext>
            </a:extLst>
          </p:cNvPr>
          <p:cNvSpPr/>
          <p:nvPr/>
        </p:nvSpPr>
        <p:spPr>
          <a:xfrm>
            <a:off x="2803843" y="4988560"/>
            <a:ext cx="13411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</p:txBody>
      </p:sp>
      <p:sp>
        <p:nvSpPr>
          <p:cNvPr id="61" name="Text 17">
            <a:extLst>
              <a:ext uri="{FF2B5EF4-FFF2-40B4-BE49-F238E27FC236}">
                <a16:creationId xmlns:a16="http://schemas.microsoft.com/office/drawing/2014/main" id="{57B8289E-1CB6-4AD8-954D-D4B6F82DD91A}"/>
              </a:ext>
            </a:extLst>
          </p:cNvPr>
          <p:cNvSpPr/>
          <p:nvPr/>
        </p:nvSpPr>
        <p:spPr>
          <a:xfrm>
            <a:off x="4886960" y="4541520"/>
            <a:ext cx="14630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2E7D46"/>
                </a:solidFill>
                <a:ea typeface="Georgia" pitchFamily="34" charset="-122"/>
                <a:cs typeface="Georgia" pitchFamily="34" charset="-120"/>
              </a:rPr>
              <a:t>3.519</a:t>
            </a:r>
            <a:endParaRPr lang="en-US" sz="2933" dirty="0"/>
          </a:p>
        </p:txBody>
      </p:sp>
      <p:sp>
        <p:nvSpPr>
          <p:cNvPr id="62" name="Text 18">
            <a:extLst>
              <a:ext uri="{FF2B5EF4-FFF2-40B4-BE49-F238E27FC236}">
                <a16:creationId xmlns:a16="http://schemas.microsoft.com/office/drawing/2014/main" id="{DE57C9A5-F410-4346-82B7-68D907F737F6}"/>
              </a:ext>
            </a:extLst>
          </p:cNvPr>
          <p:cNvSpPr/>
          <p:nvPr/>
        </p:nvSpPr>
        <p:spPr>
          <a:xfrm>
            <a:off x="4739799" y="4988560"/>
            <a:ext cx="134112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</p:txBody>
      </p:sp>
      <p:sp>
        <p:nvSpPr>
          <p:cNvPr id="63" name="Text 19">
            <a:extLst>
              <a:ext uri="{FF2B5EF4-FFF2-40B4-BE49-F238E27FC236}">
                <a16:creationId xmlns:a16="http://schemas.microsoft.com/office/drawing/2014/main" id="{7456B894-2FF0-419E-AF33-0260FBFC83DF}"/>
              </a:ext>
            </a:extLst>
          </p:cNvPr>
          <p:cNvSpPr/>
          <p:nvPr/>
        </p:nvSpPr>
        <p:spPr>
          <a:xfrm>
            <a:off x="6979285" y="4541520"/>
            <a:ext cx="14630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2E7D46"/>
                </a:solidFill>
                <a:ea typeface="Georgia" pitchFamily="34" charset="-122"/>
                <a:cs typeface="Georgia" pitchFamily="34" charset="-120"/>
              </a:rPr>
              <a:t>760</a:t>
            </a:r>
            <a:endParaRPr lang="en-US" sz="2933" dirty="0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D0D29E41-7F97-493B-80D3-5948CD1507B0}"/>
              </a:ext>
            </a:extLst>
          </p:cNvPr>
          <p:cNvSpPr/>
          <p:nvPr/>
        </p:nvSpPr>
        <p:spPr>
          <a:xfrm>
            <a:off x="6670199" y="5130800"/>
            <a:ext cx="1341120" cy="172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8AD36426-1FAA-4CE0-8CE4-DCE35DA53182}"/>
              </a:ext>
            </a:extLst>
          </p:cNvPr>
          <p:cNvSpPr/>
          <p:nvPr/>
        </p:nvSpPr>
        <p:spPr>
          <a:xfrm>
            <a:off x="8778875" y="4541520"/>
            <a:ext cx="14630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2E7D46"/>
                </a:solidFill>
                <a:ea typeface="Georgia" pitchFamily="34" charset="-122"/>
                <a:cs typeface="Georgia" pitchFamily="34" charset="-120"/>
              </a:rPr>
              <a:t>1.837</a:t>
            </a:r>
            <a:endParaRPr lang="en-US" sz="2933" dirty="0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81F07E53-1B7D-446B-A204-7E5F5F508C27}"/>
              </a:ext>
            </a:extLst>
          </p:cNvPr>
          <p:cNvSpPr/>
          <p:nvPr/>
        </p:nvSpPr>
        <p:spPr>
          <a:xfrm>
            <a:off x="8676005" y="5161280"/>
            <a:ext cx="1341120" cy="172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67" name="Text 23">
            <a:extLst>
              <a:ext uri="{FF2B5EF4-FFF2-40B4-BE49-F238E27FC236}">
                <a16:creationId xmlns:a16="http://schemas.microsoft.com/office/drawing/2014/main" id="{6449BEA6-01E8-4F3C-B3B0-CA0F35FA79E4}"/>
              </a:ext>
            </a:extLst>
          </p:cNvPr>
          <p:cNvSpPr/>
          <p:nvPr/>
        </p:nvSpPr>
        <p:spPr>
          <a:xfrm>
            <a:off x="594519" y="5425440"/>
            <a:ext cx="109728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Texto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explicativo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o nota a pie de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página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– Fuente de la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gráfica</a:t>
            </a:r>
            <a:endParaRPr lang="en-US" sz="1467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5A32052-791A-63E2-35CE-29510E46BC7D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969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1">
            <a:extLst>
              <a:ext uri="{FF2B5EF4-FFF2-40B4-BE49-F238E27FC236}">
                <a16:creationId xmlns:a16="http://schemas.microsoft.com/office/drawing/2014/main" id="{A60E58BA-3392-439A-AE45-90A819AF59E2}"/>
              </a:ext>
            </a:extLst>
          </p:cNvPr>
          <p:cNvSpPr/>
          <p:nvPr/>
        </p:nvSpPr>
        <p:spPr>
          <a:xfrm>
            <a:off x="600075" y="131928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40" name="Image 0" descr="preencoded.png">
            <a:extLst>
              <a:ext uri="{FF2B5EF4-FFF2-40B4-BE49-F238E27FC236}">
                <a16:creationId xmlns:a16="http://schemas.microsoft.com/office/drawing/2014/main" id="{4DB6EB09-D367-430A-A832-D3E0365D6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" y="1624082"/>
            <a:ext cx="609600" cy="609600"/>
          </a:xfrm>
          <a:prstGeom prst="rect">
            <a:avLst/>
          </a:prstGeom>
        </p:spPr>
      </p:pic>
      <p:sp>
        <p:nvSpPr>
          <p:cNvPr id="41" name="Text 2">
            <a:extLst>
              <a:ext uri="{FF2B5EF4-FFF2-40B4-BE49-F238E27FC236}">
                <a16:creationId xmlns:a16="http://schemas.microsoft.com/office/drawing/2014/main" id="{8EC31BA4-344E-4E33-AF28-45E7CD6A2D69}"/>
              </a:ext>
            </a:extLst>
          </p:cNvPr>
          <p:cNvSpPr/>
          <p:nvPr/>
        </p:nvSpPr>
        <p:spPr>
          <a:xfrm>
            <a:off x="1575435" y="144120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42" name="Text 3">
            <a:extLst>
              <a:ext uri="{FF2B5EF4-FFF2-40B4-BE49-F238E27FC236}">
                <a16:creationId xmlns:a16="http://schemas.microsoft.com/office/drawing/2014/main" id="{AE075FD5-293E-462A-8BF5-8055F0F4E496}"/>
              </a:ext>
            </a:extLst>
          </p:cNvPr>
          <p:cNvSpPr/>
          <p:nvPr/>
        </p:nvSpPr>
        <p:spPr>
          <a:xfrm>
            <a:off x="1575435" y="192888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</p:txBody>
      </p:sp>
      <p:sp>
        <p:nvSpPr>
          <p:cNvPr id="43" name="Shape 4">
            <a:extLst>
              <a:ext uri="{FF2B5EF4-FFF2-40B4-BE49-F238E27FC236}">
                <a16:creationId xmlns:a16="http://schemas.microsoft.com/office/drawing/2014/main" id="{AF1A2813-2322-428A-88AC-34264DFC19E6}"/>
              </a:ext>
            </a:extLst>
          </p:cNvPr>
          <p:cNvSpPr/>
          <p:nvPr/>
        </p:nvSpPr>
        <p:spPr>
          <a:xfrm>
            <a:off x="6330315" y="131928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44" name="Image 1" descr="preencoded.png">
            <a:extLst>
              <a:ext uri="{FF2B5EF4-FFF2-40B4-BE49-F238E27FC236}">
                <a16:creationId xmlns:a16="http://schemas.microsoft.com/office/drawing/2014/main" id="{3B8D6DC2-C16E-4465-80FA-90BCFC9F0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195" y="1624082"/>
            <a:ext cx="609600" cy="609600"/>
          </a:xfrm>
          <a:prstGeom prst="rect">
            <a:avLst/>
          </a:prstGeom>
        </p:spPr>
      </p:pic>
      <p:sp>
        <p:nvSpPr>
          <p:cNvPr id="45" name="Text 5">
            <a:extLst>
              <a:ext uri="{FF2B5EF4-FFF2-40B4-BE49-F238E27FC236}">
                <a16:creationId xmlns:a16="http://schemas.microsoft.com/office/drawing/2014/main" id="{A2131FA2-E1C2-40CA-A7ED-1680B38883B5}"/>
              </a:ext>
            </a:extLst>
          </p:cNvPr>
          <p:cNvSpPr/>
          <p:nvPr/>
        </p:nvSpPr>
        <p:spPr>
          <a:xfrm>
            <a:off x="7305675" y="144120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id="{8063B9D8-0D0F-47B7-AD78-0CE387D0FD6F}"/>
              </a:ext>
            </a:extLst>
          </p:cNvPr>
          <p:cNvSpPr/>
          <p:nvPr/>
        </p:nvSpPr>
        <p:spPr>
          <a:xfrm>
            <a:off x="7305675" y="192888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en-US" sz="1467" dirty="0"/>
          </a:p>
        </p:txBody>
      </p:sp>
      <p:sp>
        <p:nvSpPr>
          <p:cNvPr id="47" name="Shape 7">
            <a:extLst>
              <a:ext uri="{FF2B5EF4-FFF2-40B4-BE49-F238E27FC236}">
                <a16:creationId xmlns:a16="http://schemas.microsoft.com/office/drawing/2014/main" id="{BB44E23C-2917-4BA5-A1CC-942F5D9BD74E}"/>
              </a:ext>
            </a:extLst>
          </p:cNvPr>
          <p:cNvSpPr/>
          <p:nvPr/>
        </p:nvSpPr>
        <p:spPr>
          <a:xfrm>
            <a:off x="600075" y="296520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48" name="Image 2" descr="preencoded.png">
            <a:extLst>
              <a:ext uri="{FF2B5EF4-FFF2-40B4-BE49-F238E27FC236}">
                <a16:creationId xmlns:a16="http://schemas.microsoft.com/office/drawing/2014/main" id="{E1B8A0FB-DD5C-4360-80E0-9645AE33B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55" y="3270002"/>
            <a:ext cx="609600" cy="609600"/>
          </a:xfrm>
          <a:prstGeom prst="rect">
            <a:avLst/>
          </a:prstGeom>
        </p:spPr>
      </p:pic>
      <p:sp>
        <p:nvSpPr>
          <p:cNvPr id="49" name="Text 8">
            <a:extLst>
              <a:ext uri="{FF2B5EF4-FFF2-40B4-BE49-F238E27FC236}">
                <a16:creationId xmlns:a16="http://schemas.microsoft.com/office/drawing/2014/main" id="{7C758A44-731F-43FE-BC22-198ADA9F657E}"/>
              </a:ext>
            </a:extLst>
          </p:cNvPr>
          <p:cNvSpPr/>
          <p:nvPr/>
        </p:nvSpPr>
        <p:spPr>
          <a:xfrm>
            <a:off x="1575435" y="308712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50" name="Text 9">
            <a:extLst>
              <a:ext uri="{FF2B5EF4-FFF2-40B4-BE49-F238E27FC236}">
                <a16:creationId xmlns:a16="http://schemas.microsoft.com/office/drawing/2014/main" id="{63898F37-CD4D-4E9B-9A71-AE630DA81FED}"/>
              </a:ext>
            </a:extLst>
          </p:cNvPr>
          <p:cNvSpPr/>
          <p:nvPr/>
        </p:nvSpPr>
        <p:spPr>
          <a:xfrm>
            <a:off x="1575435" y="357480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</p:txBody>
      </p:sp>
      <p:sp>
        <p:nvSpPr>
          <p:cNvPr id="51" name="Shape 10">
            <a:extLst>
              <a:ext uri="{FF2B5EF4-FFF2-40B4-BE49-F238E27FC236}">
                <a16:creationId xmlns:a16="http://schemas.microsoft.com/office/drawing/2014/main" id="{C4195733-1108-4D7C-A9F6-3A7DA235BF18}"/>
              </a:ext>
            </a:extLst>
          </p:cNvPr>
          <p:cNvSpPr/>
          <p:nvPr/>
        </p:nvSpPr>
        <p:spPr>
          <a:xfrm>
            <a:off x="6330315" y="296520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52" name="Image 3" descr="preencoded.png">
            <a:extLst>
              <a:ext uri="{FF2B5EF4-FFF2-40B4-BE49-F238E27FC236}">
                <a16:creationId xmlns:a16="http://schemas.microsoft.com/office/drawing/2014/main" id="{5E903D4E-B265-4E46-BB73-271F1EE21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195" y="3270002"/>
            <a:ext cx="609600" cy="609600"/>
          </a:xfrm>
          <a:prstGeom prst="rect">
            <a:avLst/>
          </a:prstGeom>
        </p:spPr>
      </p:pic>
      <p:sp>
        <p:nvSpPr>
          <p:cNvPr id="53" name="Text 11">
            <a:extLst>
              <a:ext uri="{FF2B5EF4-FFF2-40B4-BE49-F238E27FC236}">
                <a16:creationId xmlns:a16="http://schemas.microsoft.com/office/drawing/2014/main" id="{CCBD6347-CB01-436B-913A-9C6B52EC3D9F}"/>
              </a:ext>
            </a:extLst>
          </p:cNvPr>
          <p:cNvSpPr/>
          <p:nvPr/>
        </p:nvSpPr>
        <p:spPr>
          <a:xfrm>
            <a:off x="7305675" y="308712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54" name="Text 12">
            <a:extLst>
              <a:ext uri="{FF2B5EF4-FFF2-40B4-BE49-F238E27FC236}">
                <a16:creationId xmlns:a16="http://schemas.microsoft.com/office/drawing/2014/main" id="{EF1624C6-741B-4F93-BA3A-3A3B4C0B7B89}"/>
              </a:ext>
            </a:extLst>
          </p:cNvPr>
          <p:cNvSpPr/>
          <p:nvPr/>
        </p:nvSpPr>
        <p:spPr>
          <a:xfrm>
            <a:off x="7305675" y="357480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</p:txBody>
      </p:sp>
      <p:sp>
        <p:nvSpPr>
          <p:cNvPr id="55" name="Shape 13">
            <a:extLst>
              <a:ext uri="{FF2B5EF4-FFF2-40B4-BE49-F238E27FC236}">
                <a16:creationId xmlns:a16="http://schemas.microsoft.com/office/drawing/2014/main" id="{65310569-FE4D-4D30-98C0-4A112C3B0E9F}"/>
              </a:ext>
            </a:extLst>
          </p:cNvPr>
          <p:cNvSpPr/>
          <p:nvPr/>
        </p:nvSpPr>
        <p:spPr>
          <a:xfrm>
            <a:off x="600075" y="461112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56" name="Image 4" descr="preencoded.png">
            <a:extLst>
              <a:ext uri="{FF2B5EF4-FFF2-40B4-BE49-F238E27FC236}">
                <a16:creationId xmlns:a16="http://schemas.microsoft.com/office/drawing/2014/main" id="{E8BB4CB0-274B-433A-9D1B-11E51A0FD8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55" y="4915922"/>
            <a:ext cx="609600" cy="609600"/>
          </a:xfrm>
          <a:prstGeom prst="rect">
            <a:avLst/>
          </a:prstGeom>
        </p:spPr>
      </p:pic>
      <p:sp>
        <p:nvSpPr>
          <p:cNvPr id="57" name="Text 14">
            <a:extLst>
              <a:ext uri="{FF2B5EF4-FFF2-40B4-BE49-F238E27FC236}">
                <a16:creationId xmlns:a16="http://schemas.microsoft.com/office/drawing/2014/main" id="{17B53D70-DD09-48E7-B216-F7BE8AA31BF4}"/>
              </a:ext>
            </a:extLst>
          </p:cNvPr>
          <p:cNvSpPr/>
          <p:nvPr/>
        </p:nvSpPr>
        <p:spPr>
          <a:xfrm>
            <a:off x="1575435" y="473304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68" name="Text 15">
            <a:extLst>
              <a:ext uri="{FF2B5EF4-FFF2-40B4-BE49-F238E27FC236}">
                <a16:creationId xmlns:a16="http://schemas.microsoft.com/office/drawing/2014/main" id="{34BD9FC5-FDBC-4FF3-BD45-7EC120D370DD}"/>
              </a:ext>
            </a:extLst>
          </p:cNvPr>
          <p:cNvSpPr/>
          <p:nvPr/>
        </p:nvSpPr>
        <p:spPr>
          <a:xfrm>
            <a:off x="1575435" y="522072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</p:txBody>
      </p:sp>
      <p:sp>
        <p:nvSpPr>
          <p:cNvPr id="69" name="Shape 16">
            <a:extLst>
              <a:ext uri="{FF2B5EF4-FFF2-40B4-BE49-F238E27FC236}">
                <a16:creationId xmlns:a16="http://schemas.microsoft.com/office/drawing/2014/main" id="{405B42A5-5FFE-481E-9034-70BE863D4A04}"/>
              </a:ext>
            </a:extLst>
          </p:cNvPr>
          <p:cNvSpPr/>
          <p:nvPr/>
        </p:nvSpPr>
        <p:spPr>
          <a:xfrm>
            <a:off x="6330315" y="4611122"/>
            <a:ext cx="5364480" cy="14020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s-CO" sz="2400"/>
          </a:p>
        </p:txBody>
      </p:sp>
      <p:pic>
        <p:nvPicPr>
          <p:cNvPr id="70" name="Image 5" descr="preencoded.png">
            <a:extLst>
              <a:ext uri="{FF2B5EF4-FFF2-40B4-BE49-F238E27FC236}">
                <a16:creationId xmlns:a16="http://schemas.microsoft.com/office/drawing/2014/main" id="{B5E8B5C0-585C-49A0-B6BC-3FA94CF51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195" y="4915922"/>
            <a:ext cx="609600" cy="609600"/>
          </a:xfrm>
          <a:prstGeom prst="rect">
            <a:avLst/>
          </a:prstGeom>
        </p:spPr>
      </p:pic>
      <p:sp>
        <p:nvSpPr>
          <p:cNvPr id="71" name="Text 17">
            <a:extLst>
              <a:ext uri="{FF2B5EF4-FFF2-40B4-BE49-F238E27FC236}">
                <a16:creationId xmlns:a16="http://schemas.microsoft.com/office/drawing/2014/main" id="{34100251-2499-44AB-B8C7-531B7E15C3ED}"/>
              </a:ext>
            </a:extLst>
          </p:cNvPr>
          <p:cNvSpPr/>
          <p:nvPr/>
        </p:nvSpPr>
        <p:spPr>
          <a:xfrm>
            <a:off x="7305675" y="4733042"/>
            <a:ext cx="414528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1867" dirty="0"/>
          </a:p>
        </p:txBody>
      </p:sp>
      <p:sp>
        <p:nvSpPr>
          <p:cNvPr id="72" name="Text 18">
            <a:extLst>
              <a:ext uri="{FF2B5EF4-FFF2-40B4-BE49-F238E27FC236}">
                <a16:creationId xmlns:a16="http://schemas.microsoft.com/office/drawing/2014/main" id="{60DCAC4B-259C-4446-B0EA-F39F30E6064F}"/>
              </a:ext>
            </a:extLst>
          </p:cNvPr>
          <p:cNvSpPr/>
          <p:nvPr/>
        </p:nvSpPr>
        <p:spPr>
          <a:xfrm>
            <a:off x="7305675" y="5220722"/>
            <a:ext cx="41452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Lorem ipsum dolor sit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amet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67" dirty="0" err="1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consectetuer</a:t>
            </a:r>
            <a:r>
              <a:rPr lang="en-US" sz="1467" dirty="0">
                <a:solidFill>
                  <a:srgbClr val="4A4A4A"/>
                </a:solidFill>
                <a:ea typeface="Calibri" pitchFamily="34" charset="-122"/>
                <a:cs typeface="Calibri" pitchFamily="34" charset="-120"/>
              </a:rPr>
              <a:t> </a:t>
            </a:r>
            <a:endParaRPr lang="en-US" sz="1467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DE8FEA9-FA75-CC4C-533D-3B315AD3A67D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TITULO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7610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DBD2859D-0416-BD3E-468E-FD21C767F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747" y="1936306"/>
            <a:ext cx="3344290" cy="415667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29F4D9C-69D4-4DE2-1B2C-A982C823F970}"/>
              </a:ext>
            </a:extLst>
          </p:cNvPr>
          <p:cNvSpPr txBox="1"/>
          <p:nvPr/>
        </p:nvSpPr>
        <p:spPr>
          <a:xfrm>
            <a:off x="1276278" y="564021"/>
            <a:ext cx="72959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Recolección</a:t>
            </a:r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, </a:t>
            </a:r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Barrido</a:t>
            </a:r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 </a:t>
            </a:r>
          </a:p>
          <a:p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y </a:t>
            </a:r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Limpieza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0302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85A989-FF14-3722-AE59-58EFE00EC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854D21D-2FAE-AF77-8776-FD2CB02D727A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Aprovechamiento</a:t>
            </a:r>
            <a:endParaRPr lang="en-US" sz="3200" dirty="0"/>
          </a:p>
        </p:txBody>
      </p:sp>
      <p:pic>
        <p:nvPicPr>
          <p:cNvPr id="67" name="Gráfico 66">
            <a:extLst>
              <a:ext uri="{FF2B5EF4-FFF2-40B4-BE49-F238E27FC236}">
                <a16:creationId xmlns:a16="http://schemas.microsoft.com/office/drawing/2014/main" id="{1E62CAA0-5125-6BF2-B4B3-380AFDEBC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8853" y="1854814"/>
            <a:ext cx="3919196" cy="369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67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D239D8-E9F8-C04D-20EA-47E4088F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65704D4-55FE-7463-9B90-6FE7E94EB54D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Disposición</a:t>
            </a:r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 final</a:t>
            </a:r>
            <a:endParaRPr lang="en-US" sz="3200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390C0533-7320-C3EC-DC1C-0C3DEC333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903" y="2317688"/>
            <a:ext cx="4850596" cy="290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43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0F9F05-F891-373F-D725-FECEB46F1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0649D51-6C88-4654-1F2E-3B9551935DE3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Alumbrado</a:t>
            </a:r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 Público</a:t>
            </a:r>
            <a:endParaRPr lang="en-US" sz="3200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7159007-1CE6-3A9B-D922-EBF9CACBC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021" y="1874067"/>
            <a:ext cx="3402081" cy="404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0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B47A3-184A-8E9B-3DF4-A0BB31D2D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F28C4F3-E4ED-F894-2461-7E621F212B06}"/>
              </a:ext>
            </a:extLst>
          </p:cNvPr>
          <p:cNvSpPr txBox="1"/>
          <p:nvPr/>
        </p:nvSpPr>
        <p:spPr>
          <a:xfrm>
            <a:off x="1276278" y="564021"/>
            <a:ext cx="7295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Servicios</a:t>
            </a:r>
            <a:r>
              <a:rPr lang="en-US" sz="3200" b="1" dirty="0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b="1" dirty="0" err="1">
                <a:solidFill>
                  <a:srgbClr val="1A5C30"/>
                </a:solidFill>
                <a:ea typeface="Georgia" pitchFamily="34" charset="-122"/>
                <a:cs typeface="Georgia" pitchFamily="34" charset="-120"/>
              </a:rPr>
              <a:t>funerarios</a:t>
            </a:r>
            <a:endParaRPr lang="en-US" sz="3200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094E92E-F8AC-FAF3-CD9B-C0F204B4C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064" y="1976745"/>
            <a:ext cx="4864933" cy="364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62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0">
            <a:extLst>
              <a:ext uri="{FF2B5EF4-FFF2-40B4-BE49-F238E27FC236}">
                <a16:creationId xmlns:a16="http://schemas.microsoft.com/office/drawing/2014/main" id="{80DECF56-BBBE-44C7-BF1C-8A55E347330B}"/>
              </a:ext>
            </a:extLst>
          </p:cNvPr>
          <p:cNvSpPr/>
          <p:nvPr/>
        </p:nvSpPr>
        <p:spPr>
          <a:xfrm>
            <a:off x="975360" y="975360"/>
            <a:ext cx="10241280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6933" b="1" dirty="0">
                <a:solidFill>
                  <a:srgbClr val="006837"/>
                </a:solidFill>
                <a:ea typeface="Georgia" pitchFamily="34" charset="-122"/>
                <a:cs typeface="Georgia" pitchFamily="34" charset="-120"/>
              </a:rPr>
              <a:t>BOGOTÁ</a:t>
            </a:r>
            <a:endParaRPr lang="en-US" sz="6933" dirty="0">
              <a:solidFill>
                <a:srgbClr val="006837"/>
              </a:solidFill>
            </a:endParaRPr>
          </a:p>
          <a:p>
            <a:pPr algn="ctr"/>
            <a:r>
              <a:rPr lang="en-US" sz="6933" b="1" dirty="0">
                <a:solidFill>
                  <a:srgbClr val="006837"/>
                </a:solidFill>
                <a:ea typeface="Georgia" pitchFamily="34" charset="-122"/>
                <a:cs typeface="Georgia" pitchFamily="34" charset="-120"/>
              </a:rPr>
              <a:t>SE VE MEJOR</a:t>
            </a:r>
            <a:endParaRPr lang="en-US" sz="6933" dirty="0">
              <a:solidFill>
                <a:srgbClr val="006837"/>
              </a:solidFill>
            </a:endParaRPr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E85018E8-273E-484C-B7E3-65F8EFD696C3}"/>
              </a:ext>
            </a:extLst>
          </p:cNvPr>
          <p:cNvSpPr/>
          <p:nvPr/>
        </p:nvSpPr>
        <p:spPr>
          <a:xfrm>
            <a:off x="4267200" y="3535680"/>
            <a:ext cx="3657600" cy="73152"/>
          </a:xfrm>
          <a:prstGeom prst="rect">
            <a:avLst/>
          </a:prstGeom>
          <a:solidFill>
            <a:srgbClr val="F5C300"/>
          </a:solidFill>
          <a:ln/>
        </p:spPr>
        <p:txBody>
          <a:bodyPr/>
          <a:lstStyle/>
          <a:p>
            <a:endParaRPr lang="es-CO" sz="2400">
              <a:solidFill>
                <a:srgbClr val="006837"/>
              </a:solidFill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62A79908-E38D-4FE5-B9D1-89E07FD79DE6}"/>
              </a:ext>
            </a:extLst>
          </p:cNvPr>
          <p:cNvSpPr/>
          <p:nvPr/>
        </p:nvSpPr>
        <p:spPr>
          <a:xfrm>
            <a:off x="1828800" y="3901440"/>
            <a:ext cx="85344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rgbClr val="006837"/>
                </a:solidFill>
                <a:ea typeface="Calibri" pitchFamily="34" charset="-122"/>
                <a:cs typeface="Calibri" pitchFamily="34" charset="-120"/>
              </a:rPr>
              <a:t>TEMA Y FECHA</a:t>
            </a:r>
            <a:endParaRPr lang="en-US" sz="2133" dirty="0">
              <a:solidFill>
                <a:srgbClr val="006837"/>
              </a:solidFill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80B7D61A-396B-462B-B935-CCC4AB374A02}"/>
              </a:ext>
            </a:extLst>
          </p:cNvPr>
          <p:cNvSpPr/>
          <p:nvPr/>
        </p:nvSpPr>
        <p:spPr>
          <a:xfrm>
            <a:off x="1828800" y="5120640"/>
            <a:ext cx="85344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>
                <a:solidFill>
                  <a:srgbClr val="006837"/>
                </a:solidFill>
                <a:ea typeface="Calibri" pitchFamily="34" charset="-122"/>
                <a:cs typeface="Calibri" pitchFamily="34" charset="-120"/>
              </a:rPr>
              <a:t>OFICINA RESPONSIBLE DE LA PRESENTACIÓN</a:t>
            </a:r>
            <a:endParaRPr lang="en-US" sz="1600" dirty="0">
              <a:solidFill>
                <a:srgbClr val="0068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208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493</Words>
  <Application>Microsoft Office PowerPoint</Application>
  <PresentationFormat>Panorámica</PresentationFormat>
  <Paragraphs>84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Montserrat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SPIDERMAN</dc:creator>
  <cp:lastModifiedBy>Diego Fernando Fonseca Nuñez</cp:lastModifiedBy>
  <cp:revision>99</cp:revision>
  <dcterms:created xsi:type="dcterms:W3CDTF">2025-11-27T19:21:34Z</dcterms:created>
  <dcterms:modified xsi:type="dcterms:W3CDTF">2026-07-01T16:03:42Z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ac521f-e930-485b-97f4-efbe7db8e98f_Enabled">
    <vt:lpwstr>true</vt:lpwstr>
  </property>
  <property fmtid="{D5CDD505-2E9C-101B-9397-08002B2CF9AE}" pid="3" name="MSIP_Label_5fac521f-e930-485b-97f4-efbe7db8e98f_SetDate">
    <vt:lpwstr>2026-05-15T16:09:46Z</vt:lpwstr>
  </property>
  <property fmtid="{D5CDD505-2E9C-101B-9397-08002B2CF9AE}" pid="4" name="MSIP_Label_5fac521f-e930-485b-97f4-efbe7db8e98f_Method">
    <vt:lpwstr>Standard</vt:lpwstr>
  </property>
  <property fmtid="{D5CDD505-2E9C-101B-9397-08002B2CF9AE}" pid="5" name="MSIP_Label_5fac521f-e930-485b-97f4-efbe7db8e98f_Name">
    <vt:lpwstr>defa4170-0d19-0005-0004-bc88714345d2</vt:lpwstr>
  </property>
  <property fmtid="{D5CDD505-2E9C-101B-9397-08002B2CF9AE}" pid="6" name="MSIP_Label_5fac521f-e930-485b-97f4-efbe7db8e98f_SiteId">
    <vt:lpwstr>9ecb216e-449b-4584-bc82-26bce78574fb</vt:lpwstr>
  </property>
  <property fmtid="{D5CDD505-2E9C-101B-9397-08002B2CF9AE}" pid="7" name="MSIP_Label_5fac521f-e930-485b-97f4-efbe7db8e98f_ActionId">
    <vt:lpwstr>56b5ed04-cd7b-48ef-a744-39f6d925aec0</vt:lpwstr>
  </property>
  <property fmtid="{D5CDD505-2E9C-101B-9397-08002B2CF9AE}" pid="8" name="MSIP_Label_5fac521f-e930-485b-97f4-efbe7db8e98f_ContentBits">
    <vt:lpwstr>0</vt:lpwstr>
  </property>
  <property fmtid="{D5CDD505-2E9C-101B-9397-08002B2CF9AE}" pid="9" name="MSIP_Label_5fac521f-e930-485b-97f4-efbe7db8e98f_Tag">
    <vt:lpwstr>10, 3, 0, 1</vt:lpwstr>
  </property>
</Properties>
</file>