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7" r:id="rId5"/>
    <p:sldId id="276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60F5F-352A-2548-B83A-8608A281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166" y="223520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233D34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76BA12-3119-8C4B-DEC8-9FCA57C0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235F2-10CF-43FD-889D-558CFCBB0E9C}" type="datetimeFigureOut">
              <a:rPr lang="es-CO" smtClean="0"/>
              <a:t>24/01/2025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3A595-321A-BBF3-7D5E-F2DAF65B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80DDFC-9747-7BF8-DFB8-8B968391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9B0346-9357-4360-8013-91CCC52240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19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25A3CA95-6F12-5842-E11D-34A46B588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17" y="285711"/>
            <a:ext cx="2045166" cy="3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2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8A1A7-A3FB-69CE-0BB2-E859D405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770CC-CB9C-F433-2BD3-51B3E5537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4951A6-9028-7E4E-07CB-A8EBA66F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804A-2A4C-43C0-90D6-3B2E172FBA85}" type="datetimeFigureOut">
              <a:rPr lang="es-CO" smtClean="0"/>
              <a:t>24/01/2025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83379-008C-5CE9-B2C0-7ABE1ACA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7B99F9-ABD1-1F4B-A6F6-20378EC7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6967-90E4-4953-A28B-606841F7E7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939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069C4-8E5E-A209-7136-4DB98197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513-C2E0-4D87-87D2-9543254BA5FC}" type="datetimeFigureOut">
              <a:rPr lang="es-CO" smtClean="0"/>
              <a:t>24/01/2025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A9D376-0A4A-4276-529F-143E0332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9F8907-4E6F-A055-E701-CA8171D4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D4C3-66C2-4530-B03D-D664A69435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6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875A035E-0268-A6D9-A5F4-8489154588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9485" y="5990151"/>
            <a:ext cx="2374106" cy="3919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F82B0C1-7647-328B-2D31-9FD6BE5C7AC8}"/>
              </a:ext>
            </a:extLst>
          </p:cNvPr>
          <p:cNvSpPr txBox="1"/>
          <p:nvPr userDrawn="1"/>
        </p:nvSpPr>
        <p:spPr>
          <a:xfrm>
            <a:off x="688409" y="475863"/>
            <a:ext cx="2591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spc="40" dirty="0">
                <a:solidFill>
                  <a:schemeClr val="bg2">
                    <a:lumMod val="75000"/>
                  </a:schemeClr>
                </a:solidFill>
                <a:latin typeface="Museo Sans 100" panose="02000000000000000000" pitchFamily="50" charset="0"/>
              </a:rPr>
              <a:t>Unidad Administrativa Especial</a:t>
            </a:r>
          </a:p>
          <a:p>
            <a:r>
              <a:rPr lang="es-CO" sz="1000" spc="40" dirty="0">
                <a:solidFill>
                  <a:schemeClr val="bg2">
                    <a:lumMod val="75000"/>
                  </a:schemeClr>
                </a:solidFill>
                <a:latin typeface="Museo Sans 100" panose="02000000000000000000" pitchFamily="50" charset="0"/>
              </a:rPr>
              <a:t>de Servicios Públicos UAESP</a:t>
            </a:r>
          </a:p>
        </p:txBody>
      </p:sp>
      <p:pic>
        <p:nvPicPr>
          <p:cNvPr id="11" name="Imagen 10" descr="Vista aérea de una ciudad&#10;&#10;Descripción generada automáticamente">
            <a:extLst>
              <a:ext uri="{FF2B5EF4-FFF2-40B4-BE49-F238E27FC236}">
                <a16:creationId xmlns:a16="http://schemas.microsoft.com/office/drawing/2014/main" id="{6B9ED90B-D543-2E68-E20A-2F6F84E974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568"/>
          <a:stretch/>
        </p:blipFill>
        <p:spPr>
          <a:xfrm>
            <a:off x="0" y="3781"/>
            <a:ext cx="12192000" cy="685043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E8B9B78-BF28-B1CF-A3B1-8CE6AD03D95C}"/>
              </a:ext>
            </a:extLst>
          </p:cNvPr>
          <p:cNvSpPr/>
          <p:nvPr userDrawn="1"/>
        </p:nvSpPr>
        <p:spPr>
          <a:xfrm>
            <a:off x="0" y="-6002"/>
            <a:ext cx="12191999" cy="312313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B344828-1666-1528-55E3-12F9166A93E9}"/>
              </a:ext>
            </a:extLst>
          </p:cNvPr>
          <p:cNvSpPr/>
          <p:nvPr userDrawn="1"/>
        </p:nvSpPr>
        <p:spPr>
          <a:xfrm>
            <a:off x="3701143" y="0"/>
            <a:ext cx="8490857" cy="3094619"/>
          </a:xfrm>
          <a:prstGeom prst="rect">
            <a:avLst/>
          </a:prstGeom>
          <a:gradFill>
            <a:gsLst>
              <a:gs pos="0">
                <a:srgbClr val="233D34"/>
              </a:gs>
              <a:gs pos="44000">
                <a:srgbClr val="4EA87B">
                  <a:alpha val="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EB4E2B8-AEEA-6E3C-2CB9-F685DD05782D}"/>
              </a:ext>
            </a:extLst>
          </p:cNvPr>
          <p:cNvSpPr/>
          <p:nvPr userDrawn="1"/>
        </p:nvSpPr>
        <p:spPr>
          <a:xfrm>
            <a:off x="0" y="3099167"/>
            <a:ext cx="12192000" cy="3758834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83C266B-7573-368D-055E-1E170275D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1157" y="5744504"/>
            <a:ext cx="2807006" cy="4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3D3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D9DA41-D0DF-8F73-236E-EAEB9668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4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2EDC3E-C2C2-A2D1-4F20-659A6BFF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404E3-43B9-7125-5B30-E824B3841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A804A-2A4C-43C0-90D6-3B2E172FBA85}" type="datetimeFigureOut">
              <a:rPr lang="es-CO" smtClean="0"/>
              <a:t>24/01/2025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3DFCC9-E2DA-1C7C-34B3-1BCE5A3B7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263EE5-A5A7-EB2B-6E31-CCFF4D9AD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06967-90E4-4953-A28B-606841F7E72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D418CA0-93BC-27FF-DB5A-ABE5C7E9D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7273" y="6094231"/>
            <a:ext cx="1743727" cy="28790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85934E1-A844-2A73-301B-50E7A49EAB4D}"/>
              </a:ext>
            </a:extLst>
          </p:cNvPr>
          <p:cNvSpPr txBox="1"/>
          <p:nvPr userDrawn="1"/>
        </p:nvSpPr>
        <p:spPr>
          <a:xfrm>
            <a:off x="688409" y="475863"/>
            <a:ext cx="2591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spc="40" dirty="0">
                <a:solidFill>
                  <a:schemeClr val="bg2">
                    <a:lumMod val="75000"/>
                  </a:schemeClr>
                </a:solidFill>
                <a:latin typeface="Museo Sans 100" panose="02000000000000000000" pitchFamily="50" charset="0"/>
              </a:rPr>
              <a:t>Unidad Administrativa Especial</a:t>
            </a:r>
          </a:p>
          <a:p>
            <a:r>
              <a:rPr lang="es-CO" sz="1000" spc="40" dirty="0">
                <a:solidFill>
                  <a:schemeClr val="bg2">
                    <a:lumMod val="75000"/>
                  </a:schemeClr>
                </a:solidFill>
                <a:latin typeface="Museo Sans 100" panose="02000000000000000000" pitchFamily="50" charset="0"/>
              </a:rPr>
              <a:t>de Servicios Públicos UAESP</a:t>
            </a:r>
          </a:p>
        </p:txBody>
      </p:sp>
    </p:spTree>
    <p:extLst>
      <p:ext uri="{BB962C8B-B14F-4D97-AF65-F5344CB8AC3E}">
        <p14:creationId xmlns:p14="http://schemas.microsoft.com/office/powerpoint/2010/main" val="218204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33D3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F59144D6-B667-CA16-9B5F-03E6BDFEBD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9485" y="5990151"/>
            <a:ext cx="2374106" cy="39198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5DFCAA8-03DA-7E58-59B7-BEB7D9EF0932}"/>
              </a:ext>
            </a:extLst>
          </p:cNvPr>
          <p:cNvSpPr txBox="1"/>
          <p:nvPr userDrawn="1"/>
        </p:nvSpPr>
        <p:spPr>
          <a:xfrm>
            <a:off x="688409" y="475863"/>
            <a:ext cx="2591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spc="40" dirty="0">
                <a:solidFill>
                  <a:schemeClr val="bg2">
                    <a:lumMod val="75000"/>
                  </a:schemeClr>
                </a:solidFill>
                <a:latin typeface="Museo Sans 100" panose="02000000000000000000" pitchFamily="50" charset="0"/>
              </a:rPr>
              <a:t>Unidad Administrativa Especial</a:t>
            </a:r>
          </a:p>
          <a:p>
            <a:r>
              <a:rPr lang="es-CO" sz="1000" spc="40" dirty="0">
                <a:solidFill>
                  <a:schemeClr val="bg2">
                    <a:lumMod val="75000"/>
                  </a:schemeClr>
                </a:solidFill>
                <a:latin typeface="Museo Sans 100" panose="02000000000000000000" pitchFamily="50" charset="0"/>
              </a:rPr>
              <a:t>de Servicios Públicos UAESP</a:t>
            </a:r>
          </a:p>
        </p:txBody>
      </p:sp>
      <p:pic>
        <p:nvPicPr>
          <p:cNvPr id="17" name="Imagen 16" descr="Vista aérea de una ciudad&#10;&#10;Descripción generada automáticamente">
            <a:extLst>
              <a:ext uri="{FF2B5EF4-FFF2-40B4-BE49-F238E27FC236}">
                <a16:creationId xmlns:a16="http://schemas.microsoft.com/office/drawing/2014/main" id="{7A5E79E7-D9D5-B64A-A535-7C27F1114A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568"/>
          <a:stretch/>
        </p:blipFill>
        <p:spPr>
          <a:xfrm>
            <a:off x="0" y="3781"/>
            <a:ext cx="12192000" cy="685043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DA3ACCB2-2BA8-3EDA-5925-A0CCF07AE52F}"/>
              </a:ext>
            </a:extLst>
          </p:cNvPr>
          <p:cNvSpPr/>
          <p:nvPr userDrawn="1"/>
        </p:nvSpPr>
        <p:spPr>
          <a:xfrm>
            <a:off x="0" y="-6002"/>
            <a:ext cx="12191999" cy="312313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BE6035E-DED5-70DD-C608-CC4EA4D1B588}"/>
              </a:ext>
            </a:extLst>
          </p:cNvPr>
          <p:cNvSpPr/>
          <p:nvPr userDrawn="1"/>
        </p:nvSpPr>
        <p:spPr>
          <a:xfrm>
            <a:off x="3701143" y="0"/>
            <a:ext cx="8490857" cy="3094619"/>
          </a:xfrm>
          <a:prstGeom prst="rect">
            <a:avLst/>
          </a:prstGeom>
          <a:gradFill>
            <a:gsLst>
              <a:gs pos="0">
                <a:srgbClr val="233D34"/>
              </a:gs>
              <a:gs pos="44000">
                <a:srgbClr val="4EA87B">
                  <a:alpha val="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AA06067-62CA-1D77-6967-B1F1C53F77CF}"/>
              </a:ext>
            </a:extLst>
          </p:cNvPr>
          <p:cNvSpPr/>
          <p:nvPr userDrawn="1"/>
        </p:nvSpPr>
        <p:spPr>
          <a:xfrm>
            <a:off x="0" y="3099167"/>
            <a:ext cx="12192000" cy="3758834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1FBECD24-7DF2-9DC1-437B-78AF9097EE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1157" y="5744504"/>
            <a:ext cx="2807006" cy="463462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83381F-DC03-6DC4-7D02-403DD7498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E8E513-C2E0-4D87-87D2-9543254BA5FC}" type="datetimeFigureOut">
              <a:rPr lang="es-CO" smtClean="0"/>
              <a:t>24/01/2025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8AC421-1C04-8983-189E-B7A77280A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0A27BC-2757-816C-D7EB-4F386678F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3D4C3-66C2-4530-B03D-D664A694358E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19CDCE-0628-2558-1351-5BAD53B917E2}"/>
              </a:ext>
            </a:extLst>
          </p:cNvPr>
          <p:cNvSpPr txBox="1"/>
          <p:nvPr userDrawn="1"/>
        </p:nvSpPr>
        <p:spPr>
          <a:xfrm>
            <a:off x="1348966" y="3558012"/>
            <a:ext cx="8854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233D34"/>
                </a:solidFill>
                <a:latin typeface="+mj-lt"/>
              </a:rPr>
              <a:t>¡GRACIAS!</a:t>
            </a:r>
            <a:endParaRPr lang="es-CO" sz="9600" dirty="0">
              <a:solidFill>
                <a:srgbClr val="233D3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88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rgbClr val="233D3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9BEECDEE-CE43-618A-40D5-0CCD87D28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181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AF517-E407-2AE2-51CC-5E9BF716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D2897-4A48-29C3-3DD8-581105D4F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19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895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Museo Sans 900"/>
        <a:ea typeface=""/>
        <a:cs typeface=""/>
      </a:majorFont>
      <a:minorFont>
        <a:latin typeface="Museo Sans Cond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Museo Sans 900"/>
        <a:ea typeface=""/>
        <a:cs typeface=""/>
      </a:majorFont>
      <a:minorFont>
        <a:latin typeface="Museo Sans Cond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Museo Sans 900"/>
        <a:ea typeface=""/>
        <a:cs typeface=""/>
      </a:majorFont>
      <a:minorFont>
        <a:latin typeface="Museo Sans Cond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Museo Sans 100</vt:lpstr>
      <vt:lpstr>Museo Sans 900</vt:lpstr>
      <vt:lpstr>Museo Sans Cond 500</vt:lpstr>
      <vt:lpstr>Tema de Office</vt:lpstr>
      <vt:lpstr>Diseño personalizado</vt:lpstr>
      <vt:lpstr>1_Diseño personalizado</vt:lpstr>
      <vt:lpstr>TITULO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Diego Fernando Fonseca Nuñez</dc:creator>
  <cp:lastModifiedBy>Diego Fernando Fonseca Nuñez</cp:lastModifiedBy>
  <cp:revision>5</cp:revision>
  <dcterms:created xsi:type="dcterms:W3CDTF">2025-01-22T15:37:24Z</dcterms:created>
  <dcterms:modified xsi:type="dcterms:W3CDTF">2025-01-24T14:53:08Z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ac521f-e930-485b-97f4-efbe7db8e98f_Enabled">
    <vt:lpwstr>true</vt:lpwstr>
  </property>
  <property fmtid="{D5CDD505-2E9C-101B-9397-08002B2CF9AE}" pid="3" name="MSIP_Label_5fac521f-e930-485b-97f4-efbe7db8e98f_SetDate">
    <vt:lpwstr>2025-01-22T17:07:05Z</vt:lpwstr>
  </property>
  <property fmtid="{D5CDD505-2E9C-101B-9397-08002B2CF9AE}" pid="4" name="MSIP_Label_5fac521f-e930-485b-97f4-efbe7db8e98f_Method">
    <vt:lpwstr>Standard</vt:lpwstr>
  </property>
  <property fmtid="{D5CDD505-2E9C-101B-9397-08002B2CF9AE}" pid="5" name="MSIP_Label_5fac521f-e930-485b-97f4-efbe7db8e98f_Name">
    <vt:lpwstr>defa4170-0d19-0005-0004-bc88714345d2</vt:lpwstr>
  </property>
  <property fmtid="{D5CDD505-2E9C-101B-9397-08002B2CF9AE}" pid="6" name="MSIP_Label_5fac521f-e930-485b-97f4-efbe7db8e98f_SiteId">
    <vt:lpwstr>9ecb216e-449b-4584-bc82-26bce78574fb</vt:lpwstr>
  </property>
  <property fmtid="{D5CDD505-2E9C-101B-9397-08002B2CF9AE}" pid="7" name="MSIP_Label_5fac521f-e930-485b-97f4-efbe7db8e98f_ActionId">
    <vt:lpwstr>3120fd67-a880-42ce-be67-cedcdceb78df</vt:lpwstr>
  </property>
  <property fmtid="{D5CDD505-2E9C-101B-9397-08002B2CF9AE}" pid="8" name="MSIP_Label_5fac521f-e930-485b-97f4-efbe7db8e98f_ContentBits">
    <vt:lpwstr>0</vt:lpwstr>
  </property>
</Properties>
</file>