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3"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Lexend Deca" panose="020B0604020202020204" charset="0"/>
      <p:regular r:id="rId12"/>
      <p:bold r:id="rId13"/>
    </p:embeddedFont>
    <p:embeddedFont>
      <p:font typeface="Oswald" panose="00000500000000000000" pitchFamily="2"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18A"/>
    <a:srgbClr val="16674A"/>
    <a:srgbClr val="1DA275"/>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91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bf9f62662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bf9f62662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ee66ead53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ee66ead53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abf9f62662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abf9f62662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ee66ead5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ee66ead5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ee5e2f3b5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ee5e2f3b5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u="sn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O"/>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2" name="Grupo 1">
            <a:extLst>
              <a:ext uri="{FF2B5EF4-FFF2-40B4-BE49-F238E27FC236}">
                <a16:creationId xmlns:a16="http://schemas.microsoft.com/office/drawing/2014/main" id="{0F392F46-97F4-4653-958C-477347EC86C6}"/>
              </a:ext>
            </a:extLst>
          </p:cNvPr>
          <p:cNvGrpSpPr/>
          <p:nvPr/>
        </p:nvGrpSpPr>
        <p:grpSpPr>
          <a:xfrm>
            <a:off x="-1160900" y="-2125"/>
            <a:ext cx="13367600" cy="6860125"/>
            <a:chOff x="-1160900" y="-2125"/>
            <a:chExt cx="13367600" cy="6860125"/>
          </a:xfrm>
          <a:solidFill>
            <a:srgbClr val="16674A"/>
          </a:solidFill>
        </p:grpSpPr>
        <p:sp>
          <p:nvSpPr>
            <p:cNvPr id="84" name="Google Shape;84;p13"/>
            <p:cNvSpPr/>
            <p:nvPr/>
          </p:nvSpPr>
          <p:spPr>
            <a:xfrm>
              <a:off x="0" y="-2125"/>
              <a:ext cx="12206700" cy="6857700"/>
            </a:xfrm>
            <a:prstGeom prst="rect">
              <a:avLst/>
            </a:prstGeom>
            <a:solidFill>
              <a:srgbClr val="1DA2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85" name="Google Shape;85;p13"/>
            <p:cNvSpPr/>
            <p:nvPr/>
          </p:nvSpPr>
          <p:spPr>
            <a:xfrm flipH="1">
              <a:off x="10943664" y="2532197"/>
              <a:ext cx="1245319" cy="4325448"/>
            </a:xfrm>
            <a:prstGeom prst="rtTriangle">
              <a:avLst/>
            </a:prstGeom>
            <a:solidFill>
              <a:srgbClr val="50B1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6" name="Google Shape;86;p13"/>
            <p:cNvSpPr/>
            <p:nvPr/>
          </p:nvSpPr>
          <p:spPr>
            <a:xfrm rot="10800000">
              <a:off x="10943664" y="-52"/>
              <a:ext cx="1245319" cy="2532249"/>
            </a:xfrm>
            <a:prstGeom prst="rtTriangle">
              <a:avLst/>
            </a:prstGeom>
            <a:solidFill>
              <a:srgbClr val="16674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O">
                  <a:latin typeface="Calibri"/>
                  <a:ea typeface="Calibri"/>
                  <a:cs typeface="Calibri"/>
                  <a:sym typeface="Calibri"/>
                </a:rPr>
                <a:t> </a:t>
              </a:r>
              <a:endParaRPr>
                <a:latin typeface="Calibri"/>
                <a:ea typeface="Calibri"/>
                <a:cs typeface="Calibri"/>
                <a:sym typeface="Calibri"/>
              </a:endParaRPr>
            </a:p>
          </p:txBody>
        </p:sp>
        <p:sp>
          <p:nvSpPr>
            <p:cNvPr id="89" name="Google Shape;89;p13"/>
            <p:cNvSpPr/>
            <p:nvPr/>
          </p:nvSpPr>
          <p:spPr>
            <a:xfrm flipH="1">
              <a:off x="-1160900" y="479700"/>
              <a:ext cx="3074100" cy="6378300"/>
            </a:xfrm>
            <a:prstGeom prst="parallelogram">
              <a:avLst>
                <a:gd name="adj" fmla="val 71939"/>
              </a:avLst>
            </a:prstGeom>
            <a:solidFill>
              <a:srgbClr val="16674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O" dirty="0">
                  <a:sym typeface="Calibri"/>
                </a:rPr>
                <a:t> </a:t>
              </a:r>
              <a:endParaRPr dirty="0">
                <a:sym typeface="Calibri"/>
              </a:endParaRPr>
            </a:p>
          </p:txBody>
        </p:sp>
      </p:grpSp>
      <p:sp>
        <p:nvSpPr>
          <p:cNvPr id="88" name="Google Shape;88;p13"/>
          <p:cNvSpPr txBox="1"/>
          <p:nvPr/>
        </p:nvSpPr>
        <p:spPr>
          <a:xfrm>
            <a:off x="2731500" y="2029800"/>
            <a:ext cx="67290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O" sz="6300" b="1" dirty="0">
                <a:solidFill>
                  <a:schemeClr val="lt1"/>
                </a:solidFill>
                <a:latin typeface="Oswald"/>
                <a:ea typeface="Oswald"/>
                <a:cs typeface="Oswald"/>
                <a:sym typeface="Oswald"/>
              </a:rPr>
              <a:t>T</a:t>
            </a:r>
            <a:r>
              <a:rPr lang="es-ES" sz="6300" b="1" dirty="0">
                <a:solidFill>
                  <a:schemeClr val="lt1"/>
                </a:solidFill>
                <a:latin typeface="Oswald"/>
                <a:ea typeface="Oswald"/>
                <a:cs typeface="Oswald"/>
                <a:sym typeface="Oswald"/>
              </a:rPr>
              <a:t>Í</a:t>
            </a:r>
            <a:r>
              <a:rPr lang="en-CO" sz="6300" b="1" dirty="0">
                <a:solidFill>
                  <a:schemeClr val="lt1"/>
                </a:solidFill>
                <a:latin typeface="Oswald"/>
                <a:ea typeface="Oswald"/>
                <a:cs typeface="Oswald"/>
                <a:sym typeface="Oswald"/>
              </a:rPr>
              <a:t>TULO</a:t>
            </a:r>
            <a:endParaRPr sz="6300" b="1" dirty="0">
              <a:solidFill>
                <a:schemeClr val="lt1"/>
              </a:solidFill>
              <a:latin typeface="Oswald"/>
              <a:ea typeface="Oswald"/>
              <a:cs typeface="Oswald"/>
              <a:sym typeface="Oswald"/>
            </a:endParaRPr>
          </a:p>
        </p:txBody>
      </p:sp>
      <p:sp>
        <p:nvSpPr>
          <p:cNvPr id="90" name="Google Shape;90;p13"/>
          <p:cNvSpPr txBox="1"/>
          <p:nvPr/>
        </p:nvSpPr>
        <p:spPr>
          <a:xfrm>
            <a:off x="5077500" y="3455675"/>
            <a:ext cx="20370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2300" dirty="0">
                <a:solidFill>
                  <a:schemeClr val="lt1"/>
                </a:solidFill>
                <a:latin typeface="Lexend Deca"/>
                <a:ea typeface="Lexend Deca"/>
                <a:cs typeface="Lexend Deca"/>
                <a:sym typeface="Lexend Deca"/>
              </a:rPr>
              <a:t>F</a:t>
            </a:r>
            <a:r>
              <a:rPr lang="en-CO" sz="2300" dirty="0">
                <a:solidFill>
                  <a:schemeClr val="lt1"/>
                </a:solidFill>
                <a:latin typeface="Lexend Deca"/>
                <a:ea typeface="Lexend Deca"/>
                <a:cs typeface="Lexend Deca"/>
                <a:sym typeface="Lexend Deca"/>
              </a:rPr>
              <a:t>echa</a:t>
            </a:r>
            <a:endParaRPr sz="2300" dirty="0">
              <a:solidFill>
                <a:schemeClr val="lt1"/>
              </a:solidFill>
              <a:latin typeface="Lexend Deca"/>
              <a:ea typeface="Lexend Deca"/>
              <a:cs typeface="Lexend Deca"/>
              <a:sym typeface="Lexend Deca"/>
            </a:endParaRPr>
          </a:p>
        </p:txBody>
      </p:sp>
      <p:pic>
        <p:nvPicPr>
          <p:cNvPr id="6" name="Gráfico 5">
            <a:extLst>
              <a:ext uri="{FF2B5EF4-FFF2-40B4-BE49-F238E27FC236}">
                <a16:creationId xmlns:a16="http://schemas.microsoft.com/office/drawing/2014/main" id="{6FFB04E5-8327-02E9-93CD-CF9D4D8D21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1615" y="5694860"/>
            <a:ext cx="3488771" cy="7399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4" name="Grupo 3">
            <a:extLst>
              <a:ext uri="{FF2B5EF4-FFF2-40B4-BE49-F238E27FC236}">
                <a16:creationId xmlns:a16="http://schemas.microsoft.com/office/drawing/2014/main" id="{62637D00-5FE4-4C80-AC3F-7E6771F4A342}"/>
              </a:ext>
            </a:extLst>
          </p:cNvPr>
          <p:cNvGrpSpPr/>
          <p:nvPr/>
        </p:nvGrpSpPr>
        <p:grpSpPr>
          <a:xfrm>
            <a:off x="-1160900" y="-2125"/>
            <a:ext cx="13371215" cy="6860125"/>
            <a:chOff x="-1160900" y="-2125"/>
            <a:chExt cx="13371215" cy="6860125"/>
          </a:xfrm>
          <a:solidFill>
            <a:srgbClr val="1DA275"/>
          </a:solidFill>
        </p:grpSpPr>
        <p:sp>
          <p:nvSpPr>
            <p:cNvPr id="95" name="Google Shape;95;p14"/>
            <p:cNvSpPr/>
            <p:nvPr/>
          </p:nvSpPr>
          <p:spPr>
            <a:xfrm>
              <a:off x="0" y="-2125"/>
              <a:ext cx="12206700" cy="6857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96" name="Google Shape;96;p14"/>
            <p:cNvSpPr/>
            <p:nvPr/>
          </p:nvSpPr>
          <p:spPr>
            <a:xfrm flipH="1">
              <a:off x="10965015" y="2532197"/>
              <a:ext cx="1245300" cy="4325400"/>
            </a:xfrm>
            <a:prstGeom prst="rtTriangle">
              <a:avLst/>
            </a:prstGeom>
            <a:solidFill>
              <a:srgbClr val="50B1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7" name="Google Shape;97;p14"/>
            <p:cNvSpPr/>
            <p:nvPr/>
          </p:nvSpPr>
          <p:spPr>
            <a:xfrm rot="10800000">
              <a:off x="10965015" y="-103"/>
              <a:ext cx="1245300" cy="2532300"/>
            </a:xfrm>
            <a:prstGeom prst="rtTriangle">
              <a:avLst/>
            </a:prstGeom>
            <a:solidFill>
              <a:srgbClr val="16674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O" dirty="0">
                  <a:latin typeface="Calibri"/>
                  <a:ea typeface="Calibri"/>
                  <a:cs typeface="Calibri"/>
                  <a:sym typeface="Calibri"/>
                </a:rPr>
                <a:t> </a:t>
              </a:r>
              <a:endParaRPr dirty="0">
                <a:latin typeface="Calibri"/>
                <a:ea typeface="Calibri"/>
                <a:cs typeface="Calibri"/>
                <a:sym typeface="Calibri"/>
              </a:endParaRPr>
            </a:p>
          </p:txBody>
        </p:sp>
        <p:sp>
          <p:nvSpPr>
            <p:cNvPr id="99" name="Google Shape;99;p14"/>
            <p:cNvSpPr/>
            <p:nvPr/>
          </p:nvSpPr>
          <p:spPr>
            <a:xfrm flipH="1">
              <a:off x="-1160900" y="479700"/>
              <a:ext cx="3074100" cy="6378300"/>
            </a:xfrm>
            <a:prstGeom prst="parallelogram">
              <a:avLst>
                <a:gd name="adj" fmla="val 71939"/>
              </a:avLst>
            </a:prstGeom>
            <a:solidFill>
              <a:srgbClr val="16674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O" dirty="0">
                  <a:latin typeface="Calibri"/>
                  <a:ea typeface="Calibri"/>
                  <a:cs typeface="Calibri"/>
                  <a:sym typeface="Calibri"/>
                </a:rPr>
                <a:t> </a:t>
              </a:r>
              <a:endParaRPr dirty="0">
                <a:latin typeface="Calibri"/>
                <a:ea typeface="Calibri"/>
                <a:cs typeface="Calibri"/>
                <a:sym typeface="Calibri"/>
              </a:endParaRPr>
            </a:p>
          </p:txBody>
        </p:sp>
      </p:grpSp>
      <p:pic>
        <p:nvPicPr>
          <p:cNvPr id="5" name="Gráfico 4">
            <a:extLst>
              <a:ext uri="{FF2B5EF4-FFF2-40B4-BE49-F238E27FC236}">
                <a16:creationId xmlns:a16="http://schemas.microsoft.com/office/drawing/2014/main" id="{ED63E452-60D1-5ED4-0B50-49EB66649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1615" y="5694860"/>
            <a:ext cx="3488771" cy="7399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3" name="Grupo 2">
            <a:extLst>
              <a:ext uri="{FF2B5EF4-FFF2-40B4-BE49-F238E27FC236}">
                <a16:creationId xmlns:a16="http://schemas.microsoft.com/office/drawing/2014/main" id="{F0B33AD9-9A15-4392-8A7C-9FB77504F955}"/>
              </a:ext>
            </a:extLst>
          </p:cNvPr>
          <p:cNvGrpSpPr/>
          <p:nvPr/>
        </p:nvGrpSpPr>
        <p:grpSpPr>
          <a:xfrm>
            <a:off x="0" y="-52"/>
            <a:ext cx="12192000" cy="8126027"/>
            <a:chOff x="0" y="-52"/>
            <a:chExt cx="12192000" cy="8126027"/>
          </a:xfrm>
        </p:grpSpPr>
        <p:pic>
          <p:nvPicPr>
            <p:cNvPr id="105" name="Google Shape;105;p15"/>
            <p:cNvPicPr preferRelativeResize="0"/>
            <p:nvPr/>
          </p:nvPicPr>
          <p:blipFill>
            <a:blip r:embed="rId3">
              <a:alphaModFix/>
            </a:blip>
            <a:stretch>
              <a:fillRect/>
            </a:stretch>
          </p:blipFill>
          <p:spPr>
            <a:xfrm>
              <a:off x="0" y="0"/>
              <a:ext cx="12192000" cy="8125975"/>
            </a:xfrm>
            <a:prstGeom prst="rect">
              <a:avLst/>
            </a:prstGeom>
            <a:noFill/>
            <a:ln>
              <a:noFill/>
            </a:ln>
          </p:spPr>
        </p:pic>
        <p:grpSp>
          <p:nvGrpSpPr>
            <p:cNvPr id="106" name="Google Shape;106;p15"/>
            <p:cNvGrpSpPr/>
            <p:nvPr/>
          </p:nvGrpSpPr>
          <p:grpSpPr>
            <a:xfrm>
              <a:off x="10943664" y="-52"/>
              <a:ext cx="1245319" cy="6857697"/>
              <a:chOff x="10950525" y="35050"/>
              <a:chExt cx="1239000" cy="6822900"/>
            </a:xfrm>
          </p:grpSpPr>
          <p:sp>
            <p:nvSpPr>
              <p:cNvPr id="107" name="Google Shape;107;p15"/>
              <p:cNvSpPr/>
              <p:nvPr/>
            </p:nvSpPr>
            <p:spPr>
              <a:xfrm flipH="1">
                <a:off x="10950525" y="2554450"/>
                <a:ext cx="1239000" cy="4303500"/>
              </a:xfrm>
              <a:prstGeom prst="rtTriangle">
                <a:avLst/>
              </a:prstGeom>
              <a:solidFill>
                <a:srgbClr val="50B1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8" name="Google Shape;108;p15"/>
              <p:cNvSpPr/>
              <p:nvPr/>
            </p:nvSpPr>
            <p:spPr>
              <a:xfrm rot="10800000">
                <a:off x="10950525" y="35050"/>
                <a:ext cx="1239000" cy="2519400"/>
              </a:xfrm>
              <a:prstGeom prst="rtTriangle">
                <a:avLst/>
              </a:prstGeom>
              <a:solidFill>
                <a:srgbClr val="16674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O" dirty="0">
                    <a:latin typeface="Calibri"/>
                    <a:ea typeface="Calibri"/>
                    <a:cs typeface="Calibri"/>
                    <a:sym typeface="Calibri"/>
                  </a:rPr>
                  <a:t> </a:t>
                </a:r>
                <a:endParaRPr dirty="0">
                  <a:latin typeface="Calibri"/>
                  <a:ea typeface="Calibri"/>
                  <a:cs typeface="Calibri"/>
                  <a:sym typeface="Calibri"/>
                </a:endParaRPr>
              </a:p>
            </p:txBody>
          </p:sp>
          <p:pic>
            <p:nvPicPr>
              <p:cNvPr id="109" name="Google Shape;109;p15"/>
              <p:cNvPicPr preferRelativeResize="0"/>
              <p:nvPr/>
            </p:nvPicPr>
            <p:blipFill>
              <a:blip r:embed="rId4">
                <a:alphaModFix/>
              </a:blip>
              <a:stretch>
                <a:fillRect/>
              </a:stretch>
            </p:blipFill>
            <p:spPr>
              <a:xfrm>
                <a:off x="11161009" y="6465999"/>
                <a:ext cx="949873" cy="310749"/>
              </a:xfrm>
              <a:prstGeom prst="rect">
                <a:avLst/>
              </a:prstGeom>
              <a:noFill/>
              <a:ln>
                <a:noFill/>
              </a:ln>
            </p:spPr>
          </p:pic>
        </p:grpSp>
      </p:grpSp>
      <p:sp>
        <p:nvSpPr>
          <p:cNvPr id="110" name="Google Shape;110;p15"/>
          <p:cNvSpPr txBox="1"/>
          <p:nvPr/>
        </p:nvSpPr>
        <p:spPr>
          <a:xfrm>
            <a:off x="322875" y="214650"/>
            <a:ext cx="67290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O" sz="5700" b="1" dirty="0">
                <a:solidFill>
                  <a:srgbClr val="16674A"/>
                </a:solidFill>
                <a:latin typeface="Oswald"/>
                <a:ea typeface="Oswald"/>
                <a:cs typeface="Oswald"/>
                <a:sym typeface="Oswald"/>
              </a:rPr>
              <a:t>T</a:t>
            </a:r>
            <a:r>
              <a:rPr lang="es-ES" sz="5700" b="1" dirty="0">
                <a:solidFill>
                  <a:srgbClr val="16674A"/>
                </a:solidFill>
                <a:latin typeface="Oswald"/>
                <a:ea typeface="Oswald"/>
                <a:cs typeface="Oswald"/>
                <a:sym typeface="Oswald"/>
              </a:rPr>
              <a:t>Í</a:t>
            </a:r>
            <a:r>
              <a:rPr lang="en-CO" sz="5700" b="1" dirty="0">
                <a:solidFill>
                  <a:srgbClr val="16674A"/>
                </a:solidFill>
                <a:latin typeface="Oswald"/>
                <a:ea typeface="Oswald"/>
                <a:cs typeface="Oswald"/>
                <a:sym typeface="Oswald"/>
              </a:rPr>
              <a:t>TULO</a:t>
            </a:r>
            <a:endParaRPr sz="5700" b="1" dirty="0">
              <a:solidFill>
                <a:srgbClr val="16674A"/>
              </a:solidFill>
              <a:latin typeface="Oswald"/>
              <a:ea typeface="Oswald"/>
              <a:cs typeface="Oswald"/>
              <a:sym typeface="Oswald"/>
            </a:endParaRPr>
          </a:p>
        </p:txBody>
      </p:sp>
      <p:sp>
        <p:nvSpPr>
          <p:cNvPr id="111" name="Google Shape;111;p15"/>
          <p:cNvSpPr txBox="1"/>
          <p:nvPr/>
        </p:nvSpPr>
        <p:spPr>
          <a:xfrm>
            <a:off x="820225" y="1666025"/>
            <a:ext cx="8213100" cy="48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O" sz="1800" dirty="0">
                <a:solidFill>
                  <a:schemeClr val="dk1"/>
                </a:solidFill>
                <a:latin typeface="Lexend Deca"/>
                <a:ea typeface="Lexend Deca"/>
                <a:cs typeface="Lexend Deca"/>
                <a:sym typeface="Lexend Deca"/>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sz="1800" dirty="0">
              <a:solidFill>
                <a:schemeClr val="dk1"/>
              </a:solidFill>
              <a:latin typeface="Lexend Deca"/>
              <a:ea typeface="Lexend Deca"/>
              <a:cs typeface="Lexend Deca"/>
              <a:sym typeface="Lexend Deca"/>
            </a:endParaRPr>
          </a:p>
          <a:p>
            <a:pPr marL="457200" lvl="0" indent="0" algn="l" rtl="0">
              <a:spcBef>
                <a:spcPts val="0"/>
              </a:spcBef>
              <a:spcAft>
                <a:spcPts val="0"/>
              </a:spcAft>
              <a:buNone/>
            </a:pPr>
            <a:endParaRPr sz="1800" dirty="0">
              <a:solidFill>
                <a:schemeClr val="dk1"/>
              </a:solidFill>
              <a:latin typeface="Lexend Deca"/>
              <a:ea typeface="Lexend Deca"/>
              <a:cs typeface="Lexend Deca"/>
              <a:sym typeface="Lexend Deca"/>
            </a:endParaRPr>
          </a:p>
          <a:p>
            <a:pPr marL="457200" lvl="0" indent="-211499" algn="l" rtl="0">
              <a:spcBef>
                <a:spcPts val="0"/>
              </a:spcBef>
              <a:spcAft>
                <a:spcPts val="0"/>
              </a:spcAft>
              <a:buClr>
                <a:srgbClr val="16674A"/>
              </a:buClr>
              <a:buSzPts val="1800"/>
              <a:buFont typeface="Lexend Deca"/>
              <a:buChar char="●"/>
            </a:pPr>
            <a:r>
              <a:rPr lang="en-CO" sz="1800" dirty="0">
                <a:solidFill>
                  <a:schemeClr val="dk1"/>
                </a:solidFill>
                <a:latin typeface="Lexend Deca"/>
                <a:ea typeface="Lexend Deca"/>
                <a:cs typeface="Lexend Deca"/>
                <a:sym typeface="Lexend Deca"/>
              </a:rPr>
              <a:t>Duis autem vel eum iriure </a:t>
            </a:r>
            <a:endParaRPr sz="1800" dirty="0">
              <a:solidFill>
                <a:schemeClr val="dk1"/>
              </a:solidFill>
              <a:latin typeface="Lexend Deca"/>
              <a:ea typeface="Lexend Deca"/>
              <a:cs typeface="Lexend Deca"/>
              <a:sym typeface="Lexend Deca"/>
            </a:endParaRPr>
          </a:p>
          <a:p>
            <a:pPr marL="457200" lvl="0" indent="-211499" algn="l" rtl="0">
              <a:spcBef>
                <a:spcPts val="0"/>
              </a:spcBef>
              <a:spcAft>
                <a:spcPts val="0"/>
              </a:spcAft>
              <a:buClr>
                <a:srgbClr val="16674A"/>
              </a:buClr>
              <a:buSzPts val="1800"/>
              <a:buFont typeface="Lexend Deca"/>
              <a:buChar char="●"/>
            </a:pPr>
            <a:r>
              <a:rPr lang="en-CO" sz="1800" dirty="0">
                <a:solidFill>
                  <a:schemeClr val="dk1"/>
                </a:solidFill>
                <a:latin typeface="Lexend Deca"/>
                <a:ea typeface="Lexend Deca"/>
                <a:cs typeface="Lexend Deca"/>
                <a:sym typeface="Lexend Deca"/>
              </a:rPr>
              <a:t>dolor in hendrerit in vulputate </a:t>
            </a:r>
            <a:endParaRPr sz="1800" dirty="0">
              <a:solidFill>
                <a:schemeClr val="dk1"/>
              </a:solidFill>
              <a:latin typeface="Lexend Deca"/>
              <a:ea typeface="Lexend Deca"/>
              <a:cs typeface="Lexend Deca"/>
              <a:sym typeface="Lexend Deca"/>
            </a:endParaRPr>
          </a:p>
          <a:p>
            <a:pPr marL="457200" lvl="0" indent="-211499" algn="l" rtl="0">
              <a:spcBef>
                <a:spcPts val="0"/>
              </a:spcBef>
              <a:spcAft>
                <a:spcPts val="0"/>
              </a:spcAft>
              <a:buClr>
                <a:srgbClr val="16674A"/>
              </a:buClr>
              <a:buSzPts val="1800"/>
              <a:buFont typeface="Lexend Deca"/>
              <a:buChar char="●"/>
            </a:pPr>
            <a:r>
              <a:rPr lang="en-CO" sz="1800" dirty="0">
                <a:solidFill>
                  <a:schemeClr val="dk1"/>
                </a:solidFill>
                <a:latin typeface="Lexend Deca"/>
                <a:ea typeface="Lexend Deca"/>
                <a:cs typeface="Lexend Deca"/>
                <a:sym typeface="Lexend Deca"/>
              </a:rPr>
              <a:t>velit esse molestie consequat, </a:t>
            </a:r>
            <a:endParaRPr sz="1800" dirty="0">
              <a:solidFill>
                <a:schemeClr val="dk1"/>
              </a:solidFill>
              <a:latin typeface="Lexend Deca"/>
              <a:ea typeface="Lexend Deca"/>
              <a:cs typeface="Lexend Deca"/>
              <a:sym typeface="Lexend Deca"/>
            </a:endParaRPr>
          </a:p>
          <a:p>
            <a:pPr marL="457200" lvl="0" indent="-211499" algn="l" rtl="0">
              <a:spcBef>
                <a:spcPts val="0"/>
              </a:spcBef>
              <a:spcAft>
                <a:spcPts val="0"/>
              </a:spcAft>
              <a:buClr>
                <a:srgbClr val="16674A"/>
              </a:buClr>
              <a:buSzPts val="1800"/>
              <a:buFont typeface="Lexend Deca"/>
              <a:buChar char="●"/>
            </a:pPr>
            <a:r>
              <a:rPr lang="en-CO" sz="1800" dirty="0">
                <a:solidFill>
                  <a:schemeClr val="dk1"/>
                </a:solidFill>
                <a:latin typeface="Lexend Deca"/>
                <a:ea typeface="Lexend Deca"/>
                <a:cs typeface="Lexend Deca"/>
                <a:sym typeface="Lexend Deca"/>
              </a:rPr>
              <a:t>vel illum dolore eu feugiat nulla </a:t>
            </a:r>
            <a:endParaRPr sz="1800" dirty="0">
              <a:solidFill>
                <a:schemeClr val="dk1"/>
              </a:solidFill>
              <a:latin typeface="Lexend Deca"/>
              <a:ea typeface="Lexend Deca"/>
              <a:cs typeface="Lexend Deca"/>
              <a:sym typeface="Lexend Deca"/>
            </a:endParaRPr>
          </a:p>
          <a:p>
            <a:pPr marL="0" lvl="0" indent="0" algn="l" rtl="0">
              <a:spcBef>
                <a:spcPts val="0"/>
              </a:spcBef>
              <a:spcAft>
                <a:spcPts val="0"/>
              </a:spcAft>
              <a:buNone/>
            </a:pPr>
            <a:endParaRPr sz="1800" dirty="0">
              <a:solidFill>
                <a:schemeClr val="dk1"/>
              </a:solidFill>
              <a:latin typeface="Lexend Deca"/>
              <a:ea typeface="Lexend Deca"/>
              <a:cs typeface="Lexend Deca"/>
              <a:sym typeface="Lexend Deca"/>
            </a:endParaRPr>
          </a:p>
          <a:p>
            <a:pPr marL="0" lvl="0" indent="0" algn="l" rtl="0">
              <a:spcBef>
                <a:spcPts val="0"/>
              </a:spcBef>
              <a:spcAft>
                <a:spcPts val="0"/>
              </a:spcAft>
              <a:buNone/>
            </a:pPr>
            <a:r>
              <a:rPr lang="en-CO" sz="1800" dirty="0">
                <a:solidFill>
                  <a:schemeClr val="dk1"/>
                </a:solidFill>
                <a:latin typeface="Lexend Deca"/>
                <a:ea typeface="Lexend Deca"/>
                <a:cs typeface="Lexend Deca"/>
                <a:sym typeface="Lexend Deca"/>
              </a:rPr>
              <a:t>facilisis at vero eros et accumsan et iusto odio dignissim qui blandit praesent luptatum zzril delenit augue duis dolore te feugait nulla facilisi. 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sz="1800" dirty="0">
              <a:solidFill>
                <a:schemeClr val="dk1"/>
              </a:solidFill>
              <a:latin typeface="Lexend Deca"/>
              <a:ea typeface="Lexend Deca"/>
              <a:cs typeface="Lexend Deca"/>
              <a:sym typeface="Lexend Dec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9" name="Google Shape;119;p16"/>
          <p:cNvPicPr preferRelativeResize="0"/>
          <p:nvPr/>
        </p:nvPicPr>
        <p:blipFill>
          <a:blip r:embed="rId3">
            <a:alphaModFix/>
          </a:blip>
          <a:stretch>
            <a:fillRect/>
          </a:stretch>
        </p:blipFill>
        <p:spPr>
          <a:xfrm>
            <a:off x="11177574" y="6484075"/>
            <a:ext cx="902077" cy="295100"/>
          </a:xfrm>
          <a:prstGeom prst="rect">
            <a:avLst/>
          </a:prstGeom>
          <a:noFill/>
          <a:ln>
            <a:noFill/>
          </a:ln>
        </p:spPr>
      </p:pic>
      <p:grpSp>
        <p:nvGrpSpPr>
          <p:cNvPr id="2" name="Grupo 1">
            <a:extLst>
              <a:ext uri="{FF2B5EF4-FFF2-40B4-BE49-F238E27FC236}">
                <a16:creationId xmlns:a16="http://schemas.microsoft.com/office/drawing/2014/main" id="{CAA9B39D-FDC9-4B5F-BD14-71C3C2D1C695}"/>
              </a:ext>
            </a:extLst>
          </p:cNvPr>
          <p:cNvGrpSpPr/>
          <p:nvPr/>
        </p:nvGrpSpPr>
        <p:grpSpPr>
          <a:xfrm>
            <a:off x="0" y="-2125"/>
            <a:ext cx="12206700" cy="6860125"/>
            <a:chOff x="0" y="-2125"/>
            <a:chExt cx="12206700" cy="6860125"/>
          </a:xfrm>
        </p:grpSpPr>
        <p:sp>
          <p:nvSpPr>
            <p:cNvPr id="116" name="Google Shape;116;p16"/>
            <p:cNvSpPr/>
            <p:nvPr/>
          </p:nvSpPr>
          <p:spPr>
            <a:xfrm>
              <a:off x="0" y="-2125"/>
              <a:ext cx="12206700" cy="6857700"/>
            </a:xfrm>
            <a:prstGeom prst="rect">
              <a:avLst/>
            </a:prstGeom>
            <a:solidFill>
              <a:srgbClr val="1DA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Calibri"/>
                <a:ea typeface="Calibri"/>
                <a:cs typeface="Calibri"/>
                <a:sym typeface="Calibri"/>
              </a:endParaRPr>
            </a:p>
          </p:txBody>
        </p:sp>
        <p:sp>
          <p:nvSpPr>
            <p:cNvPr id="117" name="Google Shape;117;p16"/>
            <p:cNvSpPr/>
            <p:nvPr/>
          </p:nvSpPr>
          <p:spPr>
            <a:xfrm flipH="1">
              <a:off x="10943683" y="2532197"/>
              <a:ext cx="1245300" cy="4325400"/>
            </a:xfrm>
            <a:prstGeom prst="rtTriangle">
              <a:avLst/>
            </a:prstGeom>
            <a:solidFill>
              <a:srgbClr val="50B1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8" name="Google Shape;118;p16"/>
            <p:cNvSpPr/>
            <p:nvPr/>
          </p:nvSpPr>
          <p:spPr>
            <a:xfrm rot="10800000">
              <a:off x="10943683" y="-103"/>
              <a:ext cx="1245300" cy="2532300"/>
            </a:xfrm>
            <a:prstGeom prst="rtTriangle">
              <a:avLst/>
            </a:prstGeom>
            <a:solidFill>
              <a:srgbClr val="16674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O" dirty="0">
                  <a:latin typeface="Calibri"/>
                  <a:ea typeface="Calibri"/>
                  <a:cs typeface="Calibri"/>
                  <a:sym typeface="Calibri"/>
                </a:rPr>
                <a:t> </a:t>
              </a:r>
              <a:endParaRPr dirty="0">
                <a:latin typeface="Calibri"/>
                <a:ea typeface="Calibri"/>
                <a:cs typeface="Calibri"/>
                <a:sym typeface="Calibri"/>
              </a:endParaRPr>
            </a:p>
          </p:txBody>
        </p:sp>
        <p:sp>
          <p:nvSpPr>
            <p:cNvPr id="120" name="Google Shape;120;p16"/>
            <p:cNvSpPr/>
            <p:nvPr/>
          </p:nvSpPr>
          <p:spPr>
            <a:xfrm flipH="1">
              <a:off x="0" y="0"/>
              <a:ext cx="6397500" cy="6858000"/>
            </a:xfrm>
            <a:prstGeom prst="parallelogram">
              <a:avLst>
                <a:gd name="adj" fmla="val 45538"/>
              </a:avLst>
            </a:prstGeom>
            <a:solidFill>
              <a:srgbClr val="16674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O" dirty="0">
                  <a:latin typeface="Calibri"/>
                  <a:ea typeface="Calibri"/>
                  <a:cs typeface="Calibri"/>
                  <a:sym typeface="Calibri"/>
                </a:rPr>
                <a:t> </a:t>
              </a:r>
              <a:endParaRPr dirty="0">
                <a:latin typeface="Calibri"/>
                <a:ea typeface="Calibri"/>
                <a:cs typeface="Calibri"/>
                <a:sym typeface="Calibri"/>
              </a:endParaRPr>
            </a:p>
          </p:txBody>
        </p:sp>
      </p:grpSp>
      <p:sp>
        <p:nvSpPr>
          <p:cNvPr id="121" name="Google Shape;121;p16"/>
          <p:cNvSpPr txBox="1"/>
          <p:nvPr/>
        </p:nvSpPr>
        <p:spPr>
          <a:xfrm>
            <a:off x="2777338" y="2654875"/>
            <a:ext cx="67290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O" sz="5700" b="1" dirty="0">
                <a:solidFill>
                  <a:schemeClr val="lt1"/>
                </a:solidFill>
                <a:latin typeface="Oswald"/>
                <a:ea typeface="Oswald"/>
                <a:cs typeface="Oswald"/>
                <a:sym typeface="Oswald"/>
              </a:rPr>
              <a:t>T</a:t>
            </a:r>
            <a:r>
              <a:rPr lang="es-ES" sz="5700" b="1" dirty="0">
                <a:solidFill>
                  <a:schemeClr val="lt1"/>
                </a:solidFill>
                <a:latin typeface="Oswald"/>
                <a:ea typeface="Oswald"/>
                <a:cs typeface="Oswald"/>
                <a:sym typeface="Oswald"/>
              </a:rPr>
              <a:t>Í</a:t>
            </a:r>
            <a:r>
              <a:rPr lang="en-CO" sz="5700" b="1" dirty="0">
                <a:solidFill>
                  <a:schemeClr val="lt1"/>
                </a:solidFill>
                <a:latin typeface="Oswald"/>
                <a:ea typeface="Oswald"/>
                <a:cs typeface="Oswald"/>
                <a:sym typeface="Oswald"/>
              </a:rPr>
              <a:t>TULO ABC DEF GHI</a:t>
            </a:r>
            <a:endParaRPr sz="5700" b="1" dirty="0">
              <a:solidFill>
                <a:schemeClr val="lt1"/>
              </a:solidFill>
              <a:latin typeface="Oswald"/>
              <a:ea typeface="Oswald"/>
              <a:cs typeface="Oswald"/>
              <a:sym typeface="Oswald"/>
            </a:endParaRPr>
          </a:p>
        </p:txBody>
      </p:sp>
      <p:sp>
        <p:nvSpPr>
          <p:cNvPr id="122" name="Google Shape;122;p16"/>
          <p:cNvSpPr txBox="1"/>
          <p:nvPr/>
        </p:nvSpPr>
        <p:spPr>
          <a:xfrm>
            <a:off x="2777338" y="3797525"/>
            <a:ext cx="67290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5700" b="1" dirty="0">
                <a:solidFill>
                  <a:schemeClr val="lt1"/>
                </a:solidFill>
                <a:latin typeface="Oswald"/>
                <a:ea typeface="Oswald"/>
                <a:cs typeface="Oswald"/>
                <a:sym typeface="Oswald"/>
              </a:rPr>
              <a:t>C</a:t>
            </a:r>
            <a:r>
              <a:rPr lang="en-CO" sz="5700" b="1" dirty="0">
                <a:solidFill>
                  <a:schemeClr val="lt1"/>
                </a:solidFill>
                <a:latin typeface="Oswald"/>
                <a:ea typeface="Oswald"/>
                <a:cs typeface="Oswald"/>
                <a:sym typeface="Oswald"/>
              </a:rPr>
              <a:t>ap xxxxx</a:t>
            </a:r>
            <a:endParaRPr sz="5700" b="1" dirty="0">
              <a:solidFill>
                <a:schemeClr val="lt1"/>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2" name="Grupo 1">
            <a:extLst>
              <a:ext uri="{FF2B5EF4-FFF2-40B4-BE49-F238E27FC236}">
                <a16:creationId xmlns:a16="http://schemas.microsoft.com/office/drawing/2014/main" id="{CB8E95B4-D511-45A3-8927-0E1F3A947224}"/>
              </a:ext>
            </a:extLst>
          </p:cNvPr>
          <p:cNvGrpSpPr/>
          <p:nvPr/>
        </p:nvGrpSpPr>
        <p:grpSpPr>
          <a:xfrm>
            <a:off x="-1160900" y="-2125"/>
            <a:ext cx="13367600" cy="6860125"/>
            <a:chOff x="-1160900" y="-2125"/>
            <a:chExt cx="13367600" cy="6860125"/>
          </a:xfrm>
          <a:solidFill>
            <a:srgbClr val="16674A"/>
          </a:solidFill>
        </p:grpSpPr>
        <p:sp>
          <p:nvSpPr>
            <p:cNvPr id="159" name="Google Shape;159;p20"/>
            <p:cNvSpPr/>
            <p:nvPr/>
          </p:nvSpPr>
          <p:spPr>
            <a:xfrm>
              <a:off x="0" y="-2125"/>
              <a:ext cx="12206700" cy="6857700"/>
            </a:xfrm>
            <a:prstGeom prst="rect">
              <a:avLst/>
            </a:prstGeom>
            <a:solidFill>
              <a:srgbClr val="1DA2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60" name="Google Shape;160;p20"/>
            <p:cNvSpPr/>
            <p:nvPr/>
          </p:nvSpPr>
          <p:spPr>
            <a:xfrm flipH="1">
              <a:off x="10943683" y="2532197"/>
              <a:ext cx="1245300" cy="4325400"/>
            </a:xfrm>
            <a:prstGeom prst="rtTriangle">
              <a:avLst/>
            </a:prstGeom>
            <a:solidFill>
              <a:srgbClr val="50B1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1" name="Google Shape;161;p20"/>
            <p:cNvSpPr/>
            <p:nvPr/>
          </p:nvSpPr>
          <p:spPr>
            <a:xfrm rot="10800000">
              <a:off x="10943683" y="-103"/>
              <a:ext cx="1245300" cy="2532300"/>
            </a:xfrm>
            <a:prstGeom prst="rtTriangle">
              <a:avLst/>
            </a:prstGeom>
            <a:solidFill>
              <a:srgbClr val="16674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O">
                  <a:latin typeface="Calibri"/>
                  <a:ea typeface="Calibri"/>
                  <a:cs typeface="Calibri"/>
                  <a:sym typeface="Calibri"/>
                </a:rPr>
                <a:t> </a:t>
              </a:r>
              <a:endParaRPr>
                <a:latin typeface="Calibri"/>
                <a:ea typeface="Calibri"/>
                <a:cs typeface="Calibri"/>
                <a:sym typeface="Calibri"/>
              </a:endParaRPr>
            </a:p>
          </p:txBody>
        </p:sp>
        <p:sp>
          <p:nvSpPr>
            <p:cNvPr id="164" name="Google Shape;164;p20"/>
            <p:cNvSpPr/>
            <p:nvPr/>
          </p:nvSpPr>
          <p:spPr>
            <a:xfrm flipH="1">
              <a:off x="-1160900" y="479700"/>
              <a:ext cx="3074100" cy="6378300"/>
            </a:xfrm>
            <a:prstGeom prst="parallelogram">
              <a:avLst>
                <a:gd name="adj" fmla="val 71939"/>
              </a:avLst>
            </a:prstGeom>
            <a:solidFill>
              <a:srgbClr val="16674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O" dirty="0">
                  <a:latin typeface="Calibri"/>
                  <a:ea typeface="Calibri"/>
                  <a:cs typeface="Calibri"/>
                  <a:sym typeface="Calibri"/>
                </a:rPr>
                <a:t> </a:t>
              </a:r>
              <a:endParaRPr dirty="0">
                <a:latin typeface="Calibri"/>
                <a:ea typeface="Calibri"/>
                <a:cs typeface="Calibri"/>
                <a:sym typeface="Calibri"/>
              </a:endParaRPr>
            </a:p>
          </p:txBody>
        </p:sp>
      </p:grpSp>
      <p:sp>
        <p:nvSpPr>
          <p:cNvPr id="163" name="Google Shape;163;p20"/>
          <p:cNvSpPr txBox="1"/>
          <p:nvPr/>
        </p:nvSpPr>
        <p:spPr>
          <a:xfrm>
            <a:off x="2607271" y="2413050"/>
            <a:ext cx="67290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O" sz="12000" b="1" dirty="0">
                <a:solidFill>
                  <a:schemeClr val="lt1"/>
                </a:solidFill>
                <a:latin typeface="Oswald"/>
                <a:ea typeface="Oswald"/>
                <a:cs typeface="Oswald"/>
                <a:sym typeface="Oswald"/>
              </a:rPr>
              <a:t>GRACIAS</a:t>
            </a:r>
            <a:endParaRPr sz="12000" b="1" dirty="0">
              <a:solidFill>
                <a:schemeClr val="lt1"/>
              </a:solidFill>
              <a:latin typeface="Oswald"/>
              <a:ea typeface="Oswald"/>
              <a:cs typeface="Oswald"/>
              <a:sym typeface="Oswald"/>
            </a:endParaRPr>
          </a:p>
        </p:txBody>
      </p:sp>
      <p:pic>
        <p:nvPicPr>
          <p:cNvPr id="3" name="Gráfico 2">
            <a:extLst>
              <a:ext uri="{FF2B5EF4-FFF2-40B4-BE49-F238E27FC236}">
                <a16:creationId xmlns:a16="http://schemas.microsoft.com/office/drawing/2014/main" id="{615787AA-A61C-AE60-79EC-8EA277B775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1615" y="5040743"/>
            <a:ext cx="3488771" cy="7399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165</Words>
  <Application>Microsoft Office PowerPoint</Application>
  <PresentationFormat>Panorámica</PresentationFormat>
  <Paragraphs>23</Paragraphs>
  <Slides>5</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Oswald</vt:lpstr>
      <vt:lpstr>Lexend Deca</vt:lpstr>
      <vt:lpstr>Calibri</vt:lpstr>
      <vt:lpstr>Arial</vt:lpstr>
      <vt:lpstr>Office Theme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FonsecaDaza</dc:creator>
  <cp:lastModifiedBy>Marco Giovanni Gonzalez Romero</cp:lastModifiedBy>
  <cp:revision>10</cp:revision>
  <dcterms:modified xsi:type="dcterms:W3CDTF">2024-02-01T16:12:30Z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ac521f-e930-485b-97f4-efbe7db8e98f_Enabled">
    <vt:lpwstr>true</vt:lpwstr>
  </property>
  <property fmtid="{D5CDD505-2E9C-101B-9397-08002B2CF9AE}" pid="3" name="MSIP_Label_5fac521f-e930-485b-97f4-efbe7db8e98f_SetDate">
    <vt:lpwstr>2024-01-31T16:02:23Z</vt:lpwstr>
  </property>
  <property fmtid="{D5CDD505-2E9C-101B-9397-08002B2CF9AE}" pid="4" name="MSIP_Label_5fac521f-e930-485b-97f4-efbe7db8e98f_Method">
    <vt:lpwstr>Standard</vt:lpwstr>
  </property>
  <property fmtid="{D5CDD505-2E9C-101B-9397-08002B2CF9AE}" pid="5" name="MSIP_Label_5fac521f-e930-485b-97f4-efbe7db8e98f_Name">
    <vt:lpwstr>defa4170-0d19-0005-0004-bc88714345d2</vt:lpwstr>
  </property>
  <property fmtid="{D5CDD505-2E9C-101B-9397-08002B2CF9AE}" pid="6" name="MSIP_Label_5fac521f-e930-485b-97f4-efbe7db8e98f_SiteId">
    <vt:lpwstr>9ecb216e-449b-4584-bc82-26bce78574fb</vt:lpwstr>
  </property>
  <property fmtid="{D5CDD505-2E9C-101B-9397-08002B2CF9AE}" pid="7" name="MSIP_Label_5fac521f-e930-485b-97f4-efbe7db8e98f_ActionId">
    <vt:lpwstr>b18649ec-de03-4138-b2b9-58e2df7122b5</vt:lpwstr>
  </property>
  <property fmtid="{D5CDD505-2E9C-101B-9397-08002B2CF9AE}" pid="8" name="MSIP_Label_5fac521f-e930-485b-97f4-efbe7db8e98f_ContentBits">
    <vt:lpwstr>0</vt:lpwstr>
  </property>
</Properties>
</file>