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1368" r:id="rId2"/>
    <p:sldId id="1369" r:id="rId3"/>
    <p:sldId id="1370" r:id="rId4"/>
    <p:sldId id="1371" r:id="rId5"/>
    <p:sldId id="1373" r:id="rId6"/>
    <p:sldId id="1374" r:id="rId7"/>
    <p:sldId id="1382" r:id="rId8"/>
    <p:sldId id="1383" r:id="rId9"/>
    <p:sldId id="1384" r:id="rId10"/>
    <p:sldId id="1385" r:id="rId11"/>
    <p:sldId id="1405" r:id="rId12"/>
    <p:sldId id="1392" r:id="rId13"/>
    <p:sldId id="1393" r:id="rId14"/>
    <p:sldId id="1394" r:id="rId15"/>
    <p:sldId id="1395" r:id="rId16"/>
    <p:sldId id="1397" r:id="rId17"/>
    <p:sldId id="1398" r:id="rId18"/>
    <p:sldId id="1388" r:id="rId19"/>
    <p:sldId id="1400" r:id="rId20"/>
    <p:sldId id="1401" r:id="rId21"/>
    <p:sldId id="1402" r:id="rId22"/>
    <p:sldId id="1403" r:id="rId23"/>
    <p:sldId id="1404" r:id="rId24"/>
    <p:sldId id="1387" r:id="rId25"/>
    <p:sldId id="1386" r:id="rId26"/>
    <p:sldId id="1375" r:id="rId27"/>
    <p:sldId id="1379" r:id="rId28"/>
    <p:sldId id="1406" r:id="rId29"/>
    <p:sldId id="1380" r:id="rId30"/>
    <p:sldId id="1350" r:id="rId3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98A596B-358D-660F-2F48-C66DEE9A785D}" name="JACQUELINNE  FARFAN SANCHEZ" initials="JFS" userId="S::jacquelinne.farfan@uaesp.gov.co::b65850a3-53a4-4cb0-9d5b-60a1184ba55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09B"/>
    <a:srgbClr val="00CC99"/>
    <a:srgbClr val="1CCEE6"/>
    <a:srgbClr val="4FB289"/>
    <a:srgbClr val="FF6699"/>
    <a:srgbClr val="F6B30C"/>
    <a:srgbClr val="FF5050"/>
    <a:srgbClr val="FFCC99"/>
    <a:srgbClr val="F7EA4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173" autoAdjust="0"/>
    <p:restoredTop sz="94434" autoAdjust="0"/>
  </p:normalViewPr>
  <p:slideViewPr>
    <p:cSldViewPr snapToGrid="0">
      <p:cViewPr varScale="1">
        <p:scale>
          <a:sx n="67" d="100"/>
          <a:sy n="67" d="100"/>
        </p:scale>
        <p:origin x="528" y="78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-11094"/>
    </p:cViewPr>
  </p:sorterViewPr>
  <p:notesViewPr>
    <p:cSldViewPr snapToGrid="0">
      <p:cViewPr varScale="1">
        <p:scale>
          <a:sx n="95" d="100"/>
          <a:sy n="95" d="100"/>
        </p:scale>
        <p:origin x="37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A923DC-A560-4A27-AE39-53FB22F48287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F7CB6CE-9161-4833-9C82-CC72B3AAF78F}">
      <dgm:prSet phldrT="[Texto]"/>
      <dgm:spPr>
        <a:solidFill>
          <a:srgbClr val="4FB289"/>
        </a:solidFill>
      </dgm:spPr>
      <dgm:t>
        <a:bodyPr/>
        <a:lstStyle/>
        <a:p>
          <a:r>
            <a:rPr lang="es-CO" dirty="0"/>
            <a:t>Situación administrativa</a:t>
          </a:r>
        </a:p>
      </dgm:t>
    </dgm:pt>
    <dgm:pt modelId="{034301A5-C82F-473F-8F65-110DD4832E87}" type="parTrans" cxnId="{F825079F-E381-40C9-8A77-B6D262DF6723}">
      <dgm:prSet/>
      <dgm:spPr/>
      <dgm:t>
        <a:bodyPr/>
        <a:lstStyle/>
        <a:p>
          <a:endParaRPr lang="es-CO"/>
        </a:p>
      </dgm:t>
    </dgm:pt>
    <dgm:pt modelId="{A40E1A21-44C7-4942-AF0F-B5F98699E38C}" type="sibTrans" cxnId="{F825079F-E381-40C9-8A77-B6D262DF6723}">
      <dgm:prSet/>
      <dgm:spPr>
        <a:solidFill>
          <a:srgbClr val="4FB289"/>
        </a:solidFill>
        <a:ln>
          <a:solidFill>
            <a:srgbClr val="FFC000"/>
          </a:solidFill>
        </a:ln>
      </dgm:spPr>
      <dgm:t>
        <a:bodyPr/>
        <a:lstStyle/>
        <a:p>
          <a:endParaRPr lang="es-CO"/>
        </a:p>
      </dgm:t>
    </dgm:pt>
    <dgm:pt modelId="{A468A08F-4080-4245-8D52-27D527A59847}">
      <dgm:prSet phldrT="[Texto]"/>
      <dgm:spPr>
        <a:solidFill>
          <a:srgbClr val="F7EA43"/>
        </a:solidFill>
      </dgm:spPr>
      <dgm:t>
        <a:bodyPr/>
        <a:lstStyle/>
        <a:p>
          <a:r>
            <a:rPr lang="es-CO" dirty="0">
              <a:solidFill>
                <a:schemeClr val="bg1">
                  <a:lumMod val="65000"/>
                </a:schemeClr>
              </a:solidFill>
            </a:rPr>
            <a:t>Movilidad laboral </a:t>
          </a:r>
        </a:p>
      </dgm:t>
    </dgm:pt>
    <dgm:pt modelId="{40F0DB9E-A49E-4928-BF06-BA2A1BC5B250}" type="parTrans" cxnId="{62C85A08-BFC6-47CA-ACE8-1AAB30D74FA9}">
      <dgm:prSet/>
      <dgm:spPr/>
      <dgm:t>
        <a:bodyPr/>
        <a:lstStyle/>
        <a:p>
          <a:endParaRPr lang="es-CO"/>
        </a:p>
      </dgm:t>
    </dgm:pt>
    <dgm:pt modelId="{A6DCBDBA-6257-4F1F-AC07-FA36813EC1E2}" type="sibTrans" cxnId="{62C85A08-BFC6-47CA-ACE8-1AAB30D74FA9}">
      <dgm:prSet/>
      <dgm:spPr>
        <a:solidFill>
          <a:srgbClr val="4FB289"/>
        </a:solidFill>
        <a:ln>
          <a:solidFill>
            <a:srgbClr val="FFC000"/>
          </a:solidFill>
        </a:ln>
      </dgm:spPr>
      <dgm:t>
        <a:bodyPr/>
        <a:lstStyle/>
        <a:p>
          <a:endParaRPr lang="es-CO"/>
        </a:p>
      </dgm:t>
    </dgm:pt>
    <dgm:pt modelId="{80D5C073-060A-4681-8C46-099FF88F5DC2}">
      <dgm:prSet phldrT="[Texto]"/>
      <dgm:spPr>
        <a:solidFill>
          <a:srgbClr val="4FB289"/>
        </a:solidFill>
      </dgm:spPr>
      <dgm:t>
        <a:bodyPr/>
        <a:lstStyle/>
        <a:p>
          <a:r>
            <a:rPr lang="es-CO" dirty="0"/>
            <a:t>De carácter transitorio</a:t>
          </a:r>
        </a:p>
      </dgm:t>
    </dgm:pt>
    <dgm:pt modelId="{5D81B008-7F09-4E83-9B1A-23C12C2AC675}" type="parTrans" cxnId="{9F2B3925-A8F9-4E94-AE9D-22E4ED1387E7}">
      <dgm:prSet/>
      <dgm:spPr/>
      <dgm:t>
        <a:bodyPr/>
        <a:lstStyle/>
        <a:p>
          <a:endParaRPr lang="es-CO"/>
        </a:p>
      </dgm:t>
    </dgm:pt>
    <dgm:pt modelId="{A2400CE0-5086-4D6C-830A-D0555E3ADFAA}" type="sibTrans" cxnId="{9F2B3925-A8F9-4E94-AE9D-22E4ED1387E7}">
      <dgm:prSet/>
      <dgm:spPr>
        <a:solidFill>
          <a:srgbClr val="4FB289"/>
        </a:solidFill>
        <a:ln>
          <a:solidFill>
            <a:srgbClr val="FFC000"/>
          </a:solidFill>
        </a:ln>
      </dgm:spPr>
      <dgm:t>
        <a:bodyPr/>
        <a:lstStyle/>
        <a:p>
          <a:endParaRPr lang="es-CO"/>
        </a:p>
      </dgm:t>
    </dgm:pt>
    <dgm:pt modelId="{6A59B06E-DDF5-4E47-9260-12D45ED4B387}">
      <dgm:prSet phldrT="[Texto]"/>
      <dgm:spPr>
        <a:solidFill>
          <a:srgbClr val="F7EA43"/>
        </a:solidFill>
      </dgm:spPr>
      <dgm:t>
        <a:bodyPr/>
        <a:lstStyle/>
        <a:p>
          <a:r>
            <a:rPr lang="es-CO" dirty="0">
              <a:solidFill>
                <a:schemeClr val="bg1">
                  <a:lumMod val="65000"/>
                </a:schemeClr>
              </a:solidFill>
            </a:rPr>
            <a:t>Derecho preferencial </a:t>
          </a:r>
        </a:p>
      </dgm:t>
    </dgm:pt>
    <dgm:pt modelId="{1F51D0C6-98E3-4E95-94EF-598B0C2E1604}" type="parTrans" cxnId="{9DB87A31-295E-4A19-A7F5-4FECF17B3EEC}">
      <dgm:prSet/>
      <dgm:spPr/>
      <dgm:t>
        <a:bodyPr/>
        <a:lstStyle/>
        <a:p>
          <a:endParaRPr lang="es-CO"/>
        </a:p>
      </dgm:t>
    </dgm:pt>
    <dgm:pt modelId="{E0DDB281-5AC9-470A-9174-DF22793D0600}" type="sibTrans" cxnId="{9DB87A31-295E-4A19-A7F5-4FECF17B3EEC}">
      <dgm:prSet/>
      <dgm:spPr>
        <a:solidFill>
          <a:srgbClr val="4FB289"/>
        </a:solidFill>
        <a:ln>
          <a:solidFill>
            <a:srgbClr val="FFC000"/>
          </a:solidFill>
        </a:ln>
      </dgm:spPr>
      <dgm:t>
        <a:bodyPr/>
        <a:lstStyle/>
        <a:p>
          <a:endParaRPr lang="es-CO"/>
        </a:p>
      </dgm:t>
    </dgm:pt>
    <dgm:pt modelId="{44EF4513-BF92-4DDA-9C6A-D2F2A70941EE}" type="pres">
      <dgm:prSet presAssocID="{A3A923DC-A560-4A27-AE39-53FB22F48287}" presName="cycle" presStyleCnt="0">
        <dgm:presLayoutVars>
          <dgm:dir/>
          <dgm:resizeHandles val="exact"/>
        </dgm:presLayoutVars>
      </dgm:prSet>
      <dgm:spPr/>
    </dgm:pt>
    <dgm:pt modelId="{F776223A-D9C5-4103-9C3F-B57E70033753}" type="pres">
      <dgm:prSet presAssocID="{DF7CB6CE-9161-4833-9C82-CC72B3AAF78F}" presName="node" presStyleLbl="node1" presStyleIdx="0" presStyleCnt="4">
        <dgm:presLayoutVars>
          <dgm:bulletEnabled val="1"/>
        </dgm:presLayoutVars>
      </dgm:prSet>
      <dgm:spPr/>
    </dgm:pt>
    <dgm:pt modelId="{61443D06-06A1-4351-BC8D-9D5568FF408A}" type="pres">
      <dgm:prSet presAssocID="{DF7CB6CE-9161-4833-9C82-CC72B3AAF78F}" presName="spNode" presStyleCnt="0"/>
      <dgm:spPr/>
    </dgm:pt>
    <dgm:pt modelId="{929F9BD7-255F-4A6D-A49C-252061ACBB27}" type="pres">
      <dgm:prSet presAssocID="{A40E1A21-44C7-4942-AF0F-B5F98699E38C}" presName="sibTrans" presStyleLbl="sibTrans1D1" presStyleIdx="0" presStyleCnt="4"/>
      <dgm:spPr/>
    </dgm:pt>
    <dgm:pt modelId="{A992EC3E-9B56-40C5-BE0C-6867C162C8F5}" type="pres">
      <dgm:prSet presAssocID="{A468A08F-4080-4245-8D52-27D527A59847}" presName="node" presStyleLbl="node1" presStyleIdx="1" presStyleCnt="4">
        <dgm:presLayoutVars>
          <dgm:bulletEnabled val="1"/>
        </dgm:presLayoutVars>
      </dgm:prSet>
      <dgm:spPr/>
    </dgm:pt>
    <dgm:pt modelId="{7FDA417D-3198-41E4-849E-2B137FE2FB0A}" type="pres">
      <dgm:prSet presAssocID="{A468A08F-4080-4245-8D52-27D527A59847}" presName="spNode" presStyleCnt="0"/>
      <dgm:spPr/>
    </dgm:pt>
    <dgm:pt modelId="{9D9E2EEF-C922-47A9-AB11-4A4BFC227FBE}" type="pres">
      <dgm:prSet presAssocID="{A6DCBDBA-6257-4F1F-AC07-FA36813EC1E2}" presName="sibTrans" presStyleLbl="sibTrans1D1" presStyleIdx="1" presStyleCnt="4"/>
      <dgm:spPr/>
    </dgm:pt>
    <dgm:pt modelId="{07868766-D5CD-4145-B582-6F52FC84F523}" type="pres">
      <dgm:prSet presAssocID="{80D5C073-060A-4681-8C46-099FF88F5DC2}" presName="node" presStyleLbl="node1" presStyleIdx="2" presStyleCnt="4">
        <dgm:presLayoutVars>
          <dgm:bulletEnabled val="1"/>
        </dgm:presLayoutVars>
      </dgm:prSet>
      <dgm:spPr/>
    </dgm:pt>
    <dgm:pt modelId="{3A077BBE-F7C8-41D4-89E0-5B86CBF4944F}" type="pres">
      <dgm:prSet presAssocID="{80D5C073-060A-4681-8C46-099FF88F5DC2}" presName="spNode" presStyleCnt="0"/>
      <dgm:spPr/>
    </dgm:pt>
    <dgm:pt modelId="{32F9DD9B-620F-47F2-A185-0293A7C3A283}" type="pres">
      <dgm:prSet presAssocID="{A2400CE0-5086-4D6C-830A-D0555E3ADFAA}" presName="sibTrans" presStyleLbl="sibTrans1D1" presStyleIdx="2" presStyleCnt="4"/>
      <dgm:spPr/>
    </dgm:pt>
    <dgm:pt modelId="{D2EB9483-FFE2-48A5-85E1-D164AA423E5B}" type="pres">
      <dgm:prSet presAssocID="{6A59B06E-DDF5-4E47-9260-12D45ED4B387}" presName="node" presStyleLbl="node1" presStyleIdx="3" presStyleCnt="4">
        <dgm:presLayoutVars>
          <dgm:bulletEnabled val="1"/>
        </dgm:presLayoutVars>
      </dgm:prSet>
      <dgm:spPr/>
    </dgm:pt>
    <dgm:pt modelId="{ABD9F182-12C1-4428-8D63-E7F603866D4B}" type="pres">
      <dgm:prSet presAssocID="{6A59B06E-DDF5-4E47-9260-12D45ED4B387}" presName="spNode" presStyleCnt="0"/>
      <dgm:spPr/>
    </dgm:pt>
    <dgm:pt modelId="{8F49B83F-D2F0-46B3-A9FF-E3834585E251}" type="pres">
      <dgm:prSet presAssocID="{E0DDB281-5AC9-470A-9174-DF22793D0600}" presName="sibTrans" presStyleLbl="sibTrans1D1" presStyleIdx="3" presStyleCnt="4"/>
      <dgm:spPr/>
    </dgm:pt>
  </dgm:ptLst>
  <dgm:cxnLst>
    <dgm:cxn modelId="{284D3B01-7F07-4B23-B190-79E273EF3099}" type="presOf" srcId="{80D5C073-060A-4681-8C46-099FF88F5DC2}" destId="{07868766-D5CD-4145-B582-6F52FC84F523}" srcOrd="0" destOrd="0" presId="urn:microsoft.com/office/officeart/2005/8/layout/cycle6"/>
    <dgm:cxn modelId="{62C85A08-BFC6-47CA-ACE8-1AAB30D74FA9}" srcId="{A3A923DC-A560-4A27-AE39-53FB22F48287}" destId="{A468A08F-4080-4245-8D52-27D527A59847}" srcOrd="1" destOrd="0" parTransId="{40F0DB9E-A49E-4928-BF06-BA2A1BC5B250}" sibTransId="{A6DCBDBA-6257-4F1F-AC07-FA36813EC1E2}"/>
    <dgm:cxn modelId="{9F2B3925-A8F9-4E94-AE9D-22E4ED1387E7}" srcId="{A3A923DC-A560-4A27-AE39-53FB22F48287}" destId="{80D5C073-060A-4681-8C46-099FF88F5DC2}" srcOrd="2" destOrd="0" parTransId="{5D81B008-7F09-4E83-9B1A-23C12C2AC675}" sibTransId="{A2400CE0-5086-4D6C-830A-D0555E3ADFAA}"/>
    <dgm:cxn modelId="{9DB87A31-295E-4A19-A7F5-4FECF17B3EEC}" srcId="{A3A923DC-A560-4A27-AE39-53FB22F48287}" destId="{6A59B06E-DDF5-4E47-9260-12D45ED4B387}" srcOrd="3" destOrd="0" parTransId="{1F51D0C6-98E3-4E95-94EF-598B0C2E1604}" sibTransId="{E0DDB281-5AC9-470A-9174-DF22793D0600}"/>
    <dgm:cxn modelId="{44A67B6F-EFE2-4CE9-9387-FFA1E28E3146}" type="presOf" srcId="{DF7CB6CE-9161-4833-9C82-CC72B3AAF78F}" destId="{F776223A-D9C5-4103-9C3F-B57E70033753}" srcOrd="0" destOrd="0" presId="urn:microsoft.com/office/officeart/2005/8/layout/cycle6"/>
    <dgm:cxn modelId="{BF5C5276-AE7C-472E-AB93-99CFA2898DB4}" type="presOf" srcId="{A6DCBDBA-6257-4F1F-AC07-FA36813EC1E2}" destId="{9D9E2EEF-C922-47A9-AB11-4A4BFC227FBE}" srcOrd="0" destOrd="0" presId="urn:microsoft.com/office/officeart/2005/8/layout/cycle6"/>
    <dgm:cxn modelId="{8CDB4C80-0DAC-43C0-A233-29151F192D3C}" type="presOf" srcId="{E0DDB281-5AC9-470A-9174-DF22793D0600}" destId="{8F49B83F-D2F0-46B3-A9FF-E3834585E251}" srcOrd="0" destOrd="0" presId="urn:microsoft.com/office/officeart/2005/8/layout/cycle6"/>
    <dgm:cxn modelId="{F825079F-E381-40C9-8A77-B6D262DF6723}" srcId="{A3A923DC-A560-4A27-AE39-53FB22F48287}" destId="{DF7CB6CE-9161-4833-9C82-CC72B3AAF78F}" srcOrd="0" destOrd="0" parTransId="{034301A5-C82F-473F-8F65-110DD4832E87}" sibTransId="{A40E1A21-44C7-4942-AF0F-B5F98699E38C}"/>
    <dgm:cxn modelId="{B29D33B2-04E9-4302-8EC1-6BB94EB5EBB9}" type="presOf" srcId="{A468A08F-4080-4245-8D52-27D527A59847}" destId="{A992EC3E-9B56-40C5-BE0C-6867C162C8F5}" srcOrd="0" destOrd="0" presId="urn:microsoft.com/office/officeart/2005/8/layout/cycle6"/>
    <dgm:cxn modelId="{705C86D8-562D-473F-95CB-F5114DA1E69A}" type="presOf" srcId="{A3A923DC-A560-4A27-AE39-53FB22F48287}" destId="{44EF4513-BF92-4DDA-9C6A-D2F2A70941EE}" srcOrd="0" destOrd="0" presId="urn:microsoft.com/office/officeart/2005/8/layout/cycle6"/>
    <dgm:cxn modelId="{E49C0BDF-FC14-4A77-93E9-8EB79D72AF75}" type="presOf" srcId="{A40E1A21-44C7-4942-AF0F-B5F98699E38C}" destId="{929F9BD7-255F-4A6D-A49C-252061ACBB27}" srcOrd="0" destOrd="0" presId="urn:microsoft.com/office/officeart/2005/8/layout/cycle6"/>
    <dgm:cxn modelId="{D5AC1EF2-4AE8-452A-9188-953B09441E15}" type="presOf" srcId="{A2400CE0-5086-4D6C-830A-D0555E3ADFAA}" destId="{32F9DD9B-620F-47F2-A185-0293A7C3A283}" srcOrd="0" destOrd="0" presId="urn:microsoft.com/office/officeart/2005/8/layout/cycle6"/>
    <dgm:cxn modelId="{7CC644FB-DF9C-4F5C-8B5F-05E495A5C638}" type="presOf" srcId="{6A59B06E-DDF5-4E47-9260-12D45ED4B387}" destId="{D2EB9483-FFE2-48A5-85E1-D164AA423E5B}" srcOrd="0" destOrd="0" presId="urn:microsoft.com/office/officeart/2005/8/layout/cycle6"/>
    <dgm:cxn modelId="{627801B3-24DC-4D16-B56B-121E89239960}" type="presParOf" srcId="{44EF4513-BF92-4DDA-9C6A-D2F2A70941EE}" destId="{F776223A-D9C5-4103-9C3F-B57E70033753}" srcOrd="0" destOrd="0" presId="urn:microsoft.com/office/officeart/2005/8/layout/cycle6"/>
    <dgm:cxn modelId="{C2E823E7-CAC4-4DD4-BC2C-2C5A40553ADD}" type="presParOf" srcId="{44EF4513-BF92-4DDA-9C6A-D2F2A70941EE}" destId="{61443D06-06A1-4351-BC8D-9D5568FF408A}" srcOrd="1" destOrd="0" presId="urn:microsoft.com/office/officeart/2005/8/layout/cycle6"/>
    <dgm:cxn modelId="{2C8630C2-FD6D-425F-94DD-21FD33907080}" type="presParOf" srcId="{44EF4513-BF92-4DDA-9C6A-D2F2A70941EE}" destId="{929F9BD7-255F-4A6D-A49C-252061ACBB27}" srcOrd="2" destOrd="0" presId="urn:microsoft.com/office/officeart/2005/8/layout/cycle6"/>
    <dgm:cxn modelId="{31933406-DB3D-4979-A12B-D8246DF97190}" type="presParOf" srcId="{44EF4513-BF92-4DDA-9C6A-D2F2A70941EE}" destId="{A992EC3E-9B56-40C5-BE0C-6867C162C8F5}" srcOrd="3" destOrd="0" presId="urn:microsoft.com/office/officeart/2005/8/layout/cycle6"/>
    <dgm:cxn modelId="{C37F9271-2AD8-46EE-B4E2-D24D18D25B8E}" type="presParOf" srcId="{44EF4513-BF92-4DDA-9C6A-D2F2A70941EE}" destId="{7FDA417D-3198-41E4-849E-2B137FE2FB0A}" srcOrd="4" destOrd="0" presId="urn:microsoft.com/office/officeart/2005/8/layout/cycle6"/>
    <dgm:cxn modelId="{E07E586B-A8F6-4006-9BBD-AB001F0F67D3}" type="presParOf" srcId="{44EF4513-BF92-4DDA-9C6A-D2F2A70941EE}" destId="{9D9E2EEF-C922-47A9-AB11-4A4BFC227FBE}" srcOrd="5" destOrd="0" presId="urn:microsoft.com/office/officeart/2005/8/layout/cycle6"/>
    <dgm:cxn modelId="{C0D88814-58A9-43A3-A151-3A801213CDB2}" type="presParOf" srcId="{44EF4513-BF92-4DDA-9C6A-D2F2A70941EE}" destId="{07868766-D5CD-4145-B582-6F52FC84F523}" srcOrd="6" destOrd="0" presId="urn:microsoft.com/office/officeart/2005/8/layout/cycle6"/>
    <dgm:cxn modelId="{ECAB46BE-B3A3-4654-AE44-08BBD6357B5E}" type="presParOf" srcId="{44EF4513-BF92-4DDA-9C6A-D2F2A70941EE}" destId="{3A077BBE-F7C8-41D4-89E0-5B86CBF4944F}" srcOrd="7" destOrd="0" presId="urn:microsoft.com/office/officeart/2005/8/layout/cycle6"/>
    <dgm:cxn modelId="{B538E378-FFA8-4F56-9598-C03C34E0CF8D}" type="presParOf" srcId="{44EF4513-BF92-4DDA-9C6A-D2F2A70941EE}" destId="{32F9DD9B-620F-47F2-A185-0293A7C3A283}" srcOrd="8" destOrd="0" presId="urn:microsoft.com/office/officeart/2005/8/layout/cycle6"/>
    <dgm:cxn modelId="{447B7B7D-3892-4B9D-B69F-840077CA897C}" type="presParOf" srcId="{44EF4513-BF92-4DDA-9C6A-D2F2A70941EE}" destId="{D2EB9483-FFE2-48A5-85E1-D164AA423E5B}" srcOrd="9" destOrd="0" presId="urn:microsoft.com/office/officeart/2005/8/layout/cycle6"/>
    <dgm:cxn modelId="{5719CAA6-EAF7-4A88-A623-90EF1D67E747}" type="presParOf" srcId="{44EF4513-BF92-4DDA-9C6A-D2F2A70941EE}" destId="{ABD9F182-12C1-4428-8D63-E7F603866D4B}" srcOrd="10" destOrd="0" presId="urn:microsoft.com/office/officeart/2005/8/layout/cycle6"/>
    <dgm:cxn modelId="{106BE6BE-F0FD-4FCF-B022-FA5F48FA7D5F}" type="presParOf" srcId="{44EF4513-BF92-4DDA-9C6A-D2F2A70941EE}" destId="{8F49B83F-D2F0-46B3-A9FF-E3834585E251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118507-2778-40D0-B1F8-3881462A179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43F5F75-15C5-4A69-85DE-27BB6BF2F863}">
      <dgm:prSet phldrT="[Texto]" custT="1"/>
      <dgm:spPr>
        <a:solidFill>
          <a:srgbClr val="4FB289"/>
        </a:solidFill>
      </dgm:spPr>
      <dgm:t>
        <a:bodyPr/>
        <a:lstStyle/>
        <a:p>
          <a:r>
            <a:rPr lang="es-CO" sz="2400" dirty="0">
              <a:solidFill>
                <a:srgbClr val="EACC18"/>
              </a:solidFill>
            </a:rPr>
            <a:t>Temporal</a:t>
          </a:r>
        </a:p>
      </dgm:t>
    </dgm:pt>
    <dgm:pt modelId="{49D6F38F-AFC1-4F74-9C81-C22DBBCB397F}" type="parTrans" cxnId="{031DE633-81FF-4536-8038-51DA211277D8}">
      <dgm:prSet/>
      <dgm:spPr/>
      <dgm:t>
        <a:bodyPr/>
        <a:lstStyle/>
        <a:p>
          <a:endParaRPr lang="es-CO" sz="1800"/>
        </a:p>
      </dgm:t>
    </dgm:pt>
    <dgm:pt modelId="{6C6DB27F-6481-43CB-9D3E-342774DFA5EC}" type="sibTrans" cxnId="{031DE633-81FF-4536-8038-51DA211277D8}">
      <dgm:prSet/>
      <dgm:spPr/>
      <dgm:t>
        <a:bodyPr/>
        <a:lstStyle/>
        <a:p>
          <a:endParaRPr lang="es-CO" sz="1800"/>
        </a:p>
      </dgm:t>
    </dgm:pt>
    <dgm:pt modelId="{76CC5AEC-40DA-463A-BB6E-ED6F49463F76}">
      <dgm:prSet phldrT="[Texto]" custT="1"/>
      <dgm:spPr>
        <a:ln>
          <a:solidFill>
            <a:srgbClr val="4FB289"/>
          </a:solidFill>
        </a:ln>
      </dgm:spPr>
      <dgm:t>
        <a:bodyPr/>
        <a:lstStyle/>
        <a:p>
          <a:r>
            <a:rPr lang="es-CO" sz="1600" dirty="0"/>
            <a:t>Vacaciones</a:t>
          </a:r>
        </a:p>
      </dgm:t>
    </dgm:pt>
    <dgm:pt modelId="{4FD9AB33-834A-4053-B785-48B56EAF9299}" type="parTrans" cxnId="{8AABA646-AB7D-4F87-BA4E-D2692E80FF75}">
      <dgm:prSet/>
      <dgm:spPr>
        <a:ln>
          <a:solidFill>
            <a:srgbClr val="4FB289"/>
          </a:solidFill>
        </a:ln>
      </dgm:spPr>
      <dgm:t>
        <a:bodyPr/>
        <a:lstStyle/>
        <a:p>
          <a:endParaRPr lang="es-CO" sz="1800"/>
        </a:p>
      </dgm:t>
    </dgm:pt>
    <dgm:pt modelId="{93F5F602-96D6-4166-A552-0BABB4914239}" type="sibTrans" cxnId="{8AABA646-AB7D-4F87-BA4E-D2692E80FF75}">
      <dgm:prSet/>
      <dgm:spPr/>
      <dgm:t>
        <a:bodyPr/>
        <a:lstStyle/>
        <a:p>
          <a:endParaRPr lang="es-CO" sz="1800"/>
        </a:p>
      </dgm:t>
    </dgm:pt>
    <dgm:pt modelId="{BB5F2FD2-86D8-45B9-BB4B-81CF04309226}">
      <dgm:prSet phldrT="[Texto]" custT="1"/>
      <dgm:spPr>
        <a:ln>
          <a:solidFill>
            <a:srgbClr val="FFC000"/>
          </a:solidFill>
        </a:ln>
      </dgm:spPr>
      <dgm:t>
        <a:bodyPr/>
        <a:lstStyle/>
        <a:p>
          <a:r>
            <a:rPr lang="es-CO" sz="1400" dirty="0"/>
            <a:t>Licencia</a:t>
          </a:r>
        </a:p>
      </dgm:t>
    </dgm:pt>
    <dgm:pt modelId="{5171D838-9AF3-40F8-8C16-8304D3DF1AE5}" type="parTrans" cxnId="{AB740F68-5CDB-4421-BE52-DF9647134400}">
      <dgm:prSet/>
      <dgm:spPr>
        <a:ln>
          <a:solidFill>
            <a:srgbClr val="4FB289"/>
          </a:solidFill>
        </a:ln>
      </dgm:spPr>
      <dgm:t>
        <a:bodyPr/>
        <a:lstStyle/>
        <a:p>
          <a:endParaRPr lang="es-CO" sz="1800"/>
        </a:p>
      </dgm:t>
    </dgm:pt>
    <dgm:pt modelId="{69E9A385-9EEB-453D-AFC1-3A7A41E3F754}" type="sibTrans" cxnId="{AB740F68-5CDB-4421-BE52-DF9647134400}">
      <dgm:prSet/>
      <dgm:spPr/>
      <dgm:t>
        <a:bodyPr/>
        <a:lstStyle/>
        <a:p>
          <a:endParaRPr lang="es-CO" sz="1800"/>
        </a:p>
      </dgm:t>
    </dgm:pt>
    <dgm:pt modelId="{7BEE1190-0ADA-4FD2-9FC7-96E73A16372D}">
      <dgm:prSet phldrT="[Texto]" custT="1"/>
      <dgm:spPr>
        <a:solidFill>
          <a:srgbClr val="4FB289"/>
        </a:solidFill>
      </dgm:spPr>
      <dgm:t>
        <a:bodyPr/>
        <a:lstStyle/>
        <a:p>
          <a:r>
            <a:rPr lang="es-CO" sz="2400" dirty="0">
              <a:solidFill>
                <a:srgbClr val="EACC18"/>
              </a:solidFill>
            </a:rPr>
            <a:t>Definitiva</a:t>
          </a:r>
        </a:p>
      </dgm:t>
    </dgm:pt>
    <dgm:pt modelId="{91A244A0-6A5D-404B-86E6-A41E8EEDF15B}" type="parTrans" cxnId="{709F30FF-394D-4BB7-95A1-EAADF161BDE7}">
      <dgm:prSet/>
      <dgm:spPr/>
      <dgm:t>
        <a:bodyPr/>
        <a:lstStyle/>
        <a:p>
          <a:endParaRPr lang="es-CO" sz="1800"/>
        </a:p>
      </dgm:t>
    </dgm:pt>
    <dgm:pt modelId="{49D9DFA6-52D8-4034-9213-A56527D06494}" type="sibTrans" cxnId="{709F30FF-394D-4BB7-95A1-EAADF161BDE7}">
      <dgm:prSet/>
      <dgm:spPr/>
      <dgm:t>
        <a:bodyPr/>
        <a:lstStyle/>
        <a:p>
          <a:endParaRPr lang="es-CO" sz="1800"/>
        </a:p>
      </dgm:t>
    </dgm:pt>
    <dgm:pt modelId="{44172946-D3AB-4A76-915E-028282312BF2}">
      <dgm:prSet phldrT="[Texto]" custT="1"/>
      <dgm:spPr>
        <a:ln>
          <a:solidFill>
            <a:srgbClr val="4FB289"/>
          </a:solidFill>
        </a:ln>
      </dgm:spPr>
      <dgm:t>
        <a:bodyPr/>
        <a:lstStyle/>
        <a:p>
          <a:r>
            <a:rPr lang="es-CO" sz="1400" dirty="0"/>
            <a:t>Insubsistencia</a:t>
          </a:r>
        </a:p>
      </dgm:t>
    </dgm:pt>
    <dgm:pt modelId="{E6780820-7B25-4328-9463-A5366A32A44D}" type="parTrans" cxnId="{86B5D3FC-BC96-4FF3-9E5E-E3DAE6F0542F}">
      <dgm:prSet/>
      <dgm:spPr>
        <a:ln>
          <a:solidFill>
            <a:srgbClr val="4FB289"/>
          </a:solidFill>
        </a:ln>
      </dgm:spPr>
      <dgm:t>
        <a:bodyPr/>
        <a:lstStyle/>
        <a:p>
          <a:endParaRPr lang="es-CO" sz="1800"/>
        </a:p>
      </dgm:t>
    </dgm:pt>
    <dgm:pt modelId="{7A73043A-CF37-4A68-8FAB-28B65DC8623E}" type="sibTrans" cxnId="{86B5D3FC-BC96-4FF3-9E5E-E3DAE6F0542F}">
      <dgm:prSet/>
      <dgm:spPr/>
      <dgm:t>
        <a:bodyPr/>
        <a:lstStyle/>
        <a:p>
          <a:endParaRPr lang="es-CO" sz="1800"/>
        </a:p>
      </dgm:t>
    </dgm:pt>
    <dgm:pt modelId="{F1340872-89DC-4438-8C99-9081647A9A85}">
      <dgm:prSet phldrT="[Texto]" custT="1"/>
      <dgm:spPr>
        <a:ln>
          <a:solidFill>
            <a:srgbClr val="FFC000"/>
          </a:solidFill>
        </a:ln>
      </dgm:spPr>
      <dgm:t>
        <a:bodyPr/>
        <a:lstStyle/>
        <a:p>
          <a:r>
            <a:rPr lang="es-CO" sz="1400" dirty="0"/>
            <a:t>Pensión</a:t>
          </a:r>
        </a:p>
      </dgm:t>
    </dgm:pt>
    <dgm:pt modelId="{5FA4F101-A41A-4B00-9E33-409C1B0E1C7B}" type="parTrans" cxnId="{BBBF579E-17FF-4B8D-B46B-FF3A74923157}">
      <dgm:prSet/>
      <dgm:spPr>
        <a:ln>
          <a:solidFill>
            <a:srgbClr val="4FB289"/>
          </a:solidFill>
        </a:ln>
      </dgm:spPr>
      <dgm:t>
        <a:bodyPr/>
        <a:lstStyle/>
        <a:p>
          <a:endParaRPr lang="es-CO" sz="1800"/>
        </a:p>
      </dgm:t>
    </dgm:pt>
    <dgm:pt modelId="{7B1C07A5-1F91-4D8C-B5B9-FEC1DFD10B2C}" type="sibTrans" cxnId="{BBBF579E-17FF-4B8D-B46B-FF3A74923157}">
      <dgm:prSet/>
      <dgm:spPr/>
      <dgm:t>
        <a:bodyPr/>
        <a:lstStyle/>
        <a:p>
          <a:endParaRPr lang="es-CO" sz="1800"/>
        </a:p>
      </dgm:t>
    </dgm:pt>
    <dgm:pt modelId="{E4E3188A-BDA7-4110-B1D9-4104BEBE54F9}">
      <dgm:prSet phldrT="[Texto]" custT="1"/>
      <dgm:spPr>
        <a:ln>
          <a:solidFill>
            <a:srgbClr val="4FB289"/>
          </a:solidFill>
        </a:ln>
      </dgm:spPr>
      <dgm:t>
        <a:bodyPr/>
        <a:lstStyle/>
        <a:p>
          <a:r>
            <a:rPr lang="es-CO" sz="1400" dirty="0"/>
            <a:t>Comisión o encargo</a:t>
          </a:r>
        </a:p>
      </dgm:t>
    </dgm:pt>
    <dgm:pt modelId="{4312925C-AFAC-4B1E-8D8B-ECF4E470EDBD}" type="parTrans" cxnId="{91B7F6F2-63FF-40D6-8603-36D203C284AE}">
      <dgm:prSet/>
      <dgm:spPr>
        <a:ln>
          <a:solidFill>
            <a:srgbClr val="4FB289"/>
          </a:solidFill>
        </a:ln>
      </dgm:spPr>
      <dgm:t>
        <a:bodyPr/>
        <a:lstStyle/>
        <a:p>
          <a:endParaRPr lang="es-CO" sz="1800"/>
        </a:p>
      </dgm:t>
    </dgm:pt>
    <dgm:pt modelId="{DAA6DCB8-869B-47D1-A666-2B8A6DDD0B67}" type="sibTrans" cxnId="{91B7F6F2-63FF-40D6-8603-36D203C284AE}">
      <dgm:prSet/>
      <dgm:spPr/>
      <dgm:t>
        <a:bodyPr/>
        <a:lstStyle/>
        <a:p>
          <a:endParaRPr lang="es-CO" sz="1800"/>
        </a:p>
      </dgm:t>
    </dgm:pt>
    <dgm:pt modelId="{7C7D01AE-BF4F-49A7-89E3-EB768E77138F}">
      <dgm:prSet phldrT="[Texto]" custT="1"/>
      <dgm:spPr>
        <a:ln>
          <a:solidFill>
            <a:srgbClr val="FFC000"/>
          </a:solidFill>
        </a:ln>
      </dgm:spPr>
      <dgm:t>
        <a:bodyPr/>
        <a:lstStyle/>
        <a:p>
          <a:r>
            <a:rPr lang="es-CO" sz="1400" dirty="0"/>
            <a:t>Suspensión del ejercicio</a:t>
          </a:r>
        </a:p>
      </dgm:t>
    </dgm:pt>
    <dgm:pt modelId="{E31AC73D-4ABE-43F8-B2F6-82978E2CEFE0}" type="parTrans" cxnId="{02C83865-FC8E-4412-AAF4-3FB4946E6C7D}">
      <dgm:prSet/>
      <dgm:spPr>
        <a:ln>
          <a:solidFill>
            <a:srgbClr val="4FB289"/>
          </a:solidFill>
        </a:ln>
      </dgm:spPr>
      <dgm:t>
        <a:bodyPr/>
        <a:lstStyle/>
        <a:p>
          <a:endParaRPr lang="es-CO" sz="1800"/>
        </a:p>
      </dgm:t>
    </dgm:pt>
    <dgm:pt modelId="{47BDB4FF-C05C-4D10-AE86-F7C2215BEF82}" type="sibTrans" cxnId="{02C83865-FC8E-4412-AAF4-3FB4946E6C7D}">
      <dgm:prSet/>
      <dgm:spPr/>
      <dgm:t>
        <a:bodyPr/>
        <a:lstStyle/>
        <a:p>
          <a:endParaRPr lang="es-CO" sz="1800"/>
        </a:p>
      </dgm:t>
    </dgm:pt>
    <dgm:pt modelId="{40693E1B-B397-4201-A1C9-7AE3E158902A}">
      <dgm:prSet phldrT="[Texto]" custT="1"/>
      <dgm:spPr>
        <a:ln>
          <a:solidFill>
            <a:srgbClr val="4FB289"/>
          </a:solidFill>
        </a:ln>
      </dgm:spPr>
      <dgm:t>
        <a:bodyPr/>
        <a:lstStyle/>
        <a:p>
          <a:r>
            <a:rPr lang="es-CO" sz="1400" dirty="0"/>
            <a:t>Período de prueba en otro empleo</a:t>
          </a:r>
        </a:p>
      </dgm:t>
    </dgm:pt>
    <dgm:pt modelId="{F1B52B0A-2806-4878-9443-576BF294004A}" type="parTrans" cxnId="{E874ED83-17C2-4306-982B-8A3A52A8769E}">
      <dgm:prSet/>
      <dgm:spPr>
        <a:ln>
          <a:solidFill>
            <a:srgbClr val="4FB289"/>
          </a:solidFill>
        </a:ln>
      </dgm:spPr>
      <dgm:t>
        <a:bodyPr/>
        <a:lstStyle/>
        <a:p>
          <a:endParaRPr lang="es-CO" sz="1800"/>
        </a:p>
      </dgm:t>
    </dgm:pt>
    <dgm:pt modelId="{2B5B8061-2A4E-48CB-B18A-EAE9439EE768}" type="sibTrans" cxnId="{E874ED83-17C2-4306-982B-8A3A52A8769E}">
      <dgm:prSet/>
      <dgm:spPr/>
      <dgm:t>
        <a:bodyPr/>
        <a:lstStyle/>
        <a:p>
          <a:endParaRPr lang="es-CO" sz="1800"/>
        </a:p>
      </dgm:t>
    </dgm:pt>
    <dgm:pt modelId="{13BCFEF6-4B2F-4D25-8BD2-A837C3A2F283}">
      <dgm:prSet phldrT="[Texto]" custT="1"/>
      <dgm:spPr>
        <a:ln>
          <a:solidFill>
            <a:srgbClr val="4FB289"/>
          </a:solidFill>
        </a:ln>
      </dgm:spPr>
      <dgm:t>
        <a:bodyPr/>
        <a:lstStyle/>
        <a:p>
          <a:r>
            <a:rPr lang="es-CO" sz="1400" dirty="0"/>
            <a:t>Invalidez</a:t>
          </a:r>
        </a:p>
      </dgm:t>
    </dgm:pt>
    <dgm:pt modelId="{6926D6D7-3F76-423F-8C6B-9A2DB6ACC103}" type="parTrans" cxnId="{38E4A605-599D-4271-B124-F79F36094322}">
      <dgm:prSet/>
      <dgm:spPr>
        <a:ln>
          <a:solidFill>
            <a:srgbClr val="4FB289"/>
          </a:solidFill>
        </a:ln>
      </dgm:spPr>
      <dgm:t>
        <a:bodyPr/>
        <a:lstStyle/>
        <a:p>
          <a:endParaRPr lang="es-CO" sz="1800"/>
        </a:p>
      </dgm:t>
    </dgm:pt>
    <dgm:pt modelId="{5FAF7833-959D-4CA2-BFBE-D733D5C72103}" type="sibTrans" cxnId="{38E4A605-599D-4271-B124-F79F36094322}">
      <dgm:prSet/>
      <dgm:spPr/>
      <dgm:t>
        <a:bodyPr/>
        <a:lstStyle/>
        <a:p>
          <a:endParaRPr lang="es-CO" sz="1800"/>
        </a:p>
      </dgm:t>
    </dgm:pt>
    <dgm:pt modelId="{FDBD2B3C-ECD2-4326-A65C-F676F8044F44}">
      <dgm:prSet phldrT="[Texto]" custT="1"/>
      <dgm:spPr>
        <a:ln>
          <a:solidFill>
            <a:srgbClr val="FFC000"/>
          </a:solidFill>
        </a:ln>
      </dgm:spPr>
      <dgm:t>
        <a:bodyPr/>
        <a:lstStyle/>
        <a:p>
          <a:r>
            <a:rPr lang="es-CO" sz="1400" dirty="0"/>
            <a:t>Destitución</a:t>
          </a:r>
        </a:p>
      </dgm:t>
    </dgm:pt>
    <dgm:pt modelId="{11E9C4E5-B7DD-46EB-BAAB-31A9CAAA2589}" type="parTrans" cxnId="{963F0B28-33DB-4DBB-AA48-8BBE94F22723}">
      <dgm:prSet/>
      <dgm:spPr>
        <a:ln>
          <a:solidFill>
            <a:srgbClr val="4FB289"/>
          </a:solidFill>
        </a:ln>
      </dgm:spPr>
      <dgm:t>
        <a:bodyPr/>
        <a:lstStyle/>
        <a:p>
          <a:endParaRPr lang="es-CO" sz="1800"/>
        </a:p>
      </dgm:t>
    </dgm:pt>
    <dgm:pt modelId="{8243C6B2-3FCB-4B3E-9F3B-391B1AEE49B0}" type="sibTrans" cxnId="{963F0B28-33DB-4DBB-AA48-8BBE94F22723}">
      <dgm:prSet/>
      <dgm:spPr/>
      <dgm:t>
        <a:bodyPr/>
        <a:lstStyle/>
        <a:p>
          <a:endParaRPr lang="es-CO" sz="1800"/>
        </a:p>
      </dgm:t>
    </dgm:pt>
    <dgm:pt modelId="{1FDA50F0-5B0A-4A6E-A440-4CC8509E9124}">
      <dgm:prSet phldrT="[Texto]" custT="1"/>
      <dgm:spPr>
        <a:ln>
          <a:solidFill>
            <a:srgbClr val="4FB289"/>
          </a:solidFill>
        </a:ln>
      </dgm:spPr>
      <dgm:t>
        <a:bodyPr/>
        <a:lstStyle/>
        <a:p>
          <a:r>
            <a:rPr lang="es-CO" sz="1400" dirty="0"/>
            <a:t>Abandono del cargo</a:t>
          </a:r>
        </a:p>
      </dgm:t>
    </dgm:pt>
    <dgm:pt modelId="{21DC1087-E5FF-46EE-93D2-1DD0AF51E398}" type="parTrans" cxnId="{87DA2465-6554-409F-8319-ED39AB1A2DB2}">
      <dgm:prSet/>
      <dgm:spPr>
        <a:ln>
          <a:solidFill>
            <a:srgbClr val="4FB289"/>
          </a:solidFill>
        </a:ln>
      </dgm:spPr>
      <dgm:t>
        <a:bodyPr/>
        <a:lstStyle/>
        <a:p>
          <a:endParaRPr lang="es-CO" sz="1800"/>
        </a:p>
      </dgm:t>
    </dgm:pt>
    <dgm:pt modelId="{60D2FDAE-E40C-4E78-B0F9-0CCCD3F88C35}" type="sibTrans" cxnId="{87DA2465-6554-409F-8319-ED39AB1A2DB2}">
      <dgm:prSet/>
      <dgm:spPr/>
      <dgm:t>
        <a:bodyPr/>
        <a:lstStyle/>
        <a:p>
          <a:endParaRPr lang="es-CO" sz="1800"/>
        </a:p>
      </dgm:t>
    </dgm:pt>
    <dgm:pt modelId="{0388E817-152B-47C7-86BE-3EBA05AB2A82}" type="pres">
      <dgm:prSet presAssocID="{B0118507-2778-40D0-B1F8-3881462A179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CB5FF6C-C7E2-4473-8AD4-868C82239622}" type="pres">
      <dgm:prSet presAssocID="{D43F5F75-15C5-4A69-85DE-27BB6BF2F863}" presName="root" presStyleCnt="0"/>
      <dgm:spPr/>
    </dgm:pt>
    <dgm:pt modelId="{DD738E61-61CC-4424-9F83-8B963B89F542}" type="pres">
      <dgm:prSet presAssocID="{D43F5F75-15C5-4A69-85DE-27BB6BF2F863}" presName="rootComposite" presStyleCnt="0"/>
      <dgm:spPr/>
    </dgm:pt>
    <dgm:pt modelId="{8960F757-F2CA-491C-ABE4-7297000ED227}" type="pres">
      <dgm:prSet presAssocID="{D43F5F75-15C5-4A69-85DE-27BB6BF2F863}" presName="rootText" presStyleLbl="node1" presStyleIdx="0" presStyleCnt="2"/>
      <dgm:spPr/>
    </dgm:pt>
    <dgm:pt modelId="{1C1EA1B8-7AE3-40FD-B47A-3B24BABE4541}" type="pres">
      <dgm:prSet presAssocID="{D43F5F75-15C5-4A69-85DE-27BB6BF2F863}" presName="rootConnector" presStyleLbl="node1" presStyleIdx="0" presStyleCnt="2"/>
      <dgm:spPr/>
    </dgm:pt>
    <dgm:pt modelId="{817184FE-3387-41C3-9AEC-C71AAC0C4675}" type="pres">
      <dgm:prSet presAssocID="{D43F5F75-15C5-4A69-85DE-27BB6BF2F863}" presName="childShape" presStyleCnt="0"/>
      <dgm:spPr/>
    </dgm:pt>
    <dgm:pt modelId="{80696F70-0FD6-4327-AF1C-07944193C6C9}" type="pres">
      <dgm:prSet presAssocID="{4FD9AB33-834A-4053-B785-48B56EAF9299}" presName="Name13" presStyleLbl="parChTrans1D2" presStyleIdx="0" presStyleCnt="10"/>
      <dgm:spPr/>
    </dgm:pt>
    <dgm:pt modelId="{899A317E-1B35-4AE4-8599-987ADE5B48A9}" type="pres">
      <dgm:prSet presAssocID="{76CC5AEC-40DA-463A-BB6E-ED6F49463F76}" presName="childText" presStyleLbl="bgAcc1" presStyleIdx="0" presStyleCnt="10">
        <dgm:presLayoutVars>
          <dgm:bulletEnabled val="1"/>
        </dgm:presLayoutVars>
      </dgm:prSet>
      <dgm:spPr/>
    </dgm:pt>
    <dgm:pt modelId="{43A0FD13-E236-4520-A248-74504994CCC8}" type="pres">
      <dgm:prSet presAssocID="{5171D838-9AF3-40F8-8C16-8304D3DF1AE5}" presName="Name13" presStyleLbl="parChTrans1D2" presStyleIdx="1" presStyleCnt="10"/>
      <dgm:spPr/>
    </dgm:pt>
    <dgm:pt modelId="{A332C3CA-5C71-4AB2-A9B0-DDCAFF1E2337}" type="pres">
      <dgm:prSet presAssocID="{BB5F2FD2-86D8-45B9-BB4B-81CF04309226}" presName="childText" presStyleLbl="bgAcc1" presStyleIdx="1" presStyleCnt="10">
        <dgm:presLayoutVars>
          <dgm:bulletEnabled val="1"/>
        </dgm:presLayoutVars>
      </dgm:prSet>
      <dgm:spPr/>
    </dgm:pt>
    <dgm:pt modelId="{C309429F-064E-4E9E-9532-41629587CC8A}" type="pres">
      <dgm:prSet presAssocID="{4312925C-AFAC-4B1E-8D8B-ECF4E470EDBD}" presName="Name13" presStyleLbl="parChTrans1D2" presStyleIdx="2" presStyleCnt="10"/>
      <dgm:spPr/>
    </dgm:pt>
    <dgm:pt modelId="{37136386-8C03-4E66-8A2D-C436B52E6315}" type="pres">
      <dgm:prSet presAssocID="{E4E3188A-BDA7-4110-B1D9-4104BEBE54F9}" presName="childText" presStyleLbl="bgAcc1" presStyleIdx="2" presStyleCnt="10">
        <dgm:presLayoutVars>
          <dgm:bulletEnabled val="1"/>
        </dgm:presLayoutVars>
      </dgm:prSet>
      <dgm:spPr/>
    </dgm:pt>
    <dgm:pt modelId="{6228874D-0D40-4801-BBA4-AF646D030DDB}" type="pres">
      <dgm:prSet presAssocID="{E31AC73D-4ABE-43F8-B2F6-82978E2CEFE0}" presName="Name13" presStyleLbl="parChTrans1D2" presStyleIdx="3" presStyleCnt="10"/>
      <dgm:spPr/>
    </dgm:pt>
    <dgm:pt modelId="{6AEDA28C-9018-4380-83BA-6966237A191C}" type="pres">
      <dgm:prSet presAssocID="{7C7D01AE-BF4F-49A7-89E3-EB768E77138F}" presName="childText" presStyleLbl="bgAcc1" presStyleIdx="3" presStyleCnt="10">
        <dgm:presLayoutVars>
          <dgm:bulletEnabled val="1"/>
        </dgm:presLayoutVars>
      </dgm:prSet>
      <dgm:spPr/>
    </dgm:pt>
    <dgm:pt modelId="{A620AFB3-B558-4CD5-92CA-2CEA6FB4A1B8}" type="pres">
      <dgm:prSet presAssocID="{F1B52B0A-2806-4878-9443-576BF294004A}" presName="Name13" presStyleLbl="parChTrans1D2" presStyleIdx="4" presStyleCnt="10"/>
      <dgm:spPr/>
    </dgm:pt>
    <dgm:pt modelId="{F52BAF14-6D9F-49C5-A305-D5C3EDED15AF}" type="pres">
      <dgm:prSet presAssocID="{40693E1B-B397-4201-A1C9-7AE3E158902A}" presName="childText" presStyleLbl="bgAcc1" presStyleIdx="4" presStyleCnt="10">
        <dgm:presLayoutVars>
          <dgm:bulletEnabled val="1"/>
        </dgm:presLayoutVars>
      </dgm:prSet>
      <dgm:spPr/>
    </dgm:pt>
    <dgm:pt modelId="{672390AD-D11E-4220-9DBB-FC77FC703D61}" type="pres">
      <dgm:prSet presAssocID="{7BEE1190-0ADA-4FD2-9FC7-96E73A16372D}" presName="root" presStyleCnt="0"/>
      <dgm:spPr/>
    </dgm:pt>
    <dgm:pt modelId="{991EF0F1-1045-4BC3-8068-9FF64A0EC629}" type="pres">
      <dgm:prSet presAssocID="{7BEE1190-0ADA-4FD2-9FC7-96E73A16372D}" presName="rootComposite" presStyleCnt="0"/>
      <dgm:spPr/>
    </dgm:pt>
    <dgm:pt modelId="{5736EC77-CDA2-40D2-81BA-6C8A55EE0800}" type="pres">
      <dgm:prSet presAssocID="{7BEE1190-0ADA-4FD2-9FC7-96E73A16372D}" presName="rootText" presStyleLbl="node1" presStyleIdx="1" presStyleCnt="2"/>
      <dgm:spPr/>
    </dgm:pt>
    <dgm:pt modelId="{D856177D-17DE-48A7-97FF-B293EAEC9463}" type="pres">
      <dgm:prSet presAssocID="{7BEE1190-0ADA-4FD2-9FC7-96E73A16372D}" presName="rootConnector" presStyleLbl="node1" presStyleIdx="1" presStyleCnt="2"/>
      <dgm:spPr/>
    </dgm:pt>
    <dgm:pt modelId="{7F904C6D-F9E1-4EBE-9A8D-AB021A7F649A}" type="pres">
      <dgm:prSet presAssocID="{7BEE1190-0ADA-4FD2-9FC7-96E73A16372D}" presName="childShape" presStyleCnt="0"/>
      <dgm:spPr/>
    </dgm:pt>
    <dgm:pt modelId="{A9CF821B-E597-4496-BCDB-E8BB78203016}" type="pres">
      <dgm:prSet presAssocID="{E6780820-7B25-4328-9463-A5366A32A44D}" presName="Name13" presStyleLbl="parChTrans1D2" presStyleIdx="5" presStyleCnt="10"/>
      <dgm:spPr/>
    </dgm:pt>
    <dgm:pt modelId="{A4302395-71E6-4FA5-BF01-13B2580850BF}" type="pres">
      <dgm:prSet presAssocID="{44172946-D3AB-4A76-915E-028282312BF2}" presName="childText" presStyleLbl="bgAcc1" presStyleIdx="5" presStyleCnt="10">
        <dgm:presLayoutVars>
          <dgm:bulletEnabled val="1"/>
        </dgm:presLayoutVars>
      </dgm:prSet>
      <dgm:spPr/>
    </dgm:pt>
    <dgm:pt modelId="{6E26A550-2485-4A05-A264-8F30A330D5A4}" type="pres">
      <dgm:prSet presAssocID="{5FA4F101-A41A-4B00-9E33-409C1B0E1C7B}" presName="Name13" presStyleLbl="parChTrans1D2" presStyleIdx="6" presStyleCnt="10"/>
      <dgm:spPr/>
    </dgm:pt>
    <dgm:pt modelId="{6C89A9B3-4672-493B-99BD-2AE6435A53C6}" type="pres">
      <dgm:prSet presAssocID="{F1340872-89DC-4438-8C99-9081647A9A85}" presName="childText" presStyleLbl="bgAcc1" presStyleIdx="6" presStyleCnt="10">
        <dgm:presLayoutVars>
          <dgm:bulletEnabled val="1"/>
        </dgm:presLayoutVars>
      </dgm:prSet>
      <dgm:spPr/>
    </dgm:pt>
    <dgm:pt modelId="{FA541467-3C10-4748-AF0D-31314110DF04}" type="pres">
      <dgm:prSet presAssocID="{6926D6D7-3F76-423F-8C6B-9A2DB6ACC103}" presName="Name13" presStyleLbl="parChTrans1D2" presStyleIdx="7" presStyleCnt="10"/>
      <dgm:spPr/>
    </dgm:pt>
    <dgm:pt modelId="{255D1F39-06D7-4A57-926F-B4A4848BBA58}" type="pres">
      <dgm:prSet presAssocID="{13BCFEF6-4B2F-4D25-8BD2-A837C3A2F283}" presName="childText" presStyleLbl="bgAcc1" presStyleIdx="7" presStyleCnt="10">
        <dgm:presLayoutVars>
          <dgm:bulletEnabled val="1"/>
        </dgm:presLayoutVars>
      </dgm:prSet>
      <dgm:spPr/>
    </dgm:pt>
    <dgm:pt modelId="{ACD8D982-3CEE-4D70-A0EB-FFBE99E1DCD9}" type="pres">
      <dgm:prSet presAssocID="{11E9C4E5-B7DD-46EB-BAAB-31A9CAAA2589}" presName="Name13" presStyleLbl="parChTrans1D2" presStyleIdx="8" presStyleCnt="10"/>
      <dgm:spPr/>
    </dgm:pt>
    <dgm:pt modelId="{7C4E1030-6E63-4BEE-8BE1-D9EAC4137C2E}" type="pres">
      <dgm:prSet presAssocID="{FDBD2B3C-ECD2-4326-A65C-F676F8044F44}" presName="childText" presStyleLbl="bgAcc1" presStyleIdx="8" presStyleCnt="10">
        <dgm:presLayoutVars>
          <dgm:bulletEnabled val="1"/>
        </dgm:presLayoutVars>
      </dgm:prSet>
      <dgm:spPr/>
    </dgm:pt>
    <dgm:pt modelId="{BCFCC247-5657-47DC-B89C-78139CFA4B8E}" type="pres">
      <dgm:prSet presAssocID="{21DC1087-E5FF-46EE-93D2-1DD0AF51E398}" presName="Name13" presStyleLbl="parChTrans1D2" presStyleIdx="9" presStyleCnt="10"/>
      <dgm:spPr/>
    </dgm:pt>
    <dgm:pt modelId="{3BD8CBE4-2F5A-44C4-B6B5-AB1D0F9D0C23}" type="pres">
      <dgm:prSet presAssocID="{1FDA50F0-5B0A-4A6E-A440-4CC8509E9124}" presName="childText" presStyleLbl="bgAcc1" presStyleIdx="9" presStyleCnt="10">
        <dgm:presLayoutVars>
          <dgm:bulletEnabled val="1"/>
        </dgm:presLayoutVars>
      </dgm:prSet>
      <dgm:spPr/>
    </dgm:pt>
  </dgm:ptLst>
  <dgm:cxnLst>
    <dgm:cxn modelId="{59F2A801-2EFC-4F2B-9319-5365C6E82943}" type="presOf" srcId="{1FDA50F0-5B0A-4A6E-A440-4CC8509E9124}" destId="{3BD8CBE4-2F5A-44C4-B6B5-AB1D0F9D0C23}" srcOrd="0" destOrd="0" presId="urn:microsoft.com/office/officeart/2005/8/layout/hierarchy3"/>
    <dgm:cxn modelId="{38E4A605-599D-4271-B124-F79F36094322}" srcId="{7BEE1190-0ADA-4FD2-9FC7-96E73A16372D}" destId="{13BCFEF6-4B2F-4D25-8BD2-A837C3A2F283}" srcOrd="2" destOrd="0" parTransId="{6926D6D7-3F76-423F-8C6B-9A2DB6ACC103}" sibTransId="{5FAF7833-959D-4CA2-BFBE-D733D5C72103}"/>
    <dgm:cxn modelId="{24D3AA06-00D3-4298-A24D-2FD2E602190D}" type="presOf" srcId="{13BCFEF6-4B2F-4D25-8BD2-A837C3A2F283}" destId="{255D1F39-06D7-4A57-926F-B4A4848BBA58}" srcOrd="0" destOrd="0" presId="urn:microsoft.com/office/officeart/2005/8/layout/hierarchy3"/>
    <dgm:cxn modelId="{CF293320-84ED-4775-9BAE-1EFDE09ED48E}" type="presOf" srcId="{21DC1087-E5FF-46EE-93D2-1DD0AF51E398}" destId="{BCFCC247-5657-47DC-B89C-78139CFA4B8E}" srcOrd="0" destOrd="0" presId="urn:microsoft.com/office/officeart/2005/8/layout/hierarchy3"/>
    <dgm:cxn modelId="{963F0B28-33DB-4DBB-AA48-8BBE94F22723}" srcId="{7BEE1190-0ADA-4FD2-9FC7-96E73A16372D}" destId="{FDBD2B3C-ECD2-4326-A65C-F676F8044F44}" srcOrd="3" destOrd="0" parTransId="{11E9C4E5-B7DD-46EB-BAAB-31A9CAAA2589}" sibTransId="{8243C6B2-3FCB-4B3E-9F3B-391B1AEE49B0}"/>
    <dgm:cxn modelId="{F7DAC52C-9C02-4EB1-A937-62B6FC8A4A3E}" type="presOf" srcId="{F1340872-89DC-4438-8C99-9081647A9A85}" destId="{6C89A9B3-4672-493B-99BD-2AE6435A53C6}" srcOrd="0" destOrd="0" presId="urn:microsoft.com/office/officeart/2005/8/layout/hierarchy3"/>
    <dgm:cxn modelId="{187F532D-72C7-4E51-8D56-983DD6FA2BC9}" type="presOf" srcId="{E4E3188A-BDA7-4110-B1D9-4104BEBE54F9}" destId="{37136386-8C03-4E66-8A2D-C436B52E6315}" srcOrd="0" destOrd="0" presId="urn:microsoft.com/office/officeart/2005/8/layout/hierarchy3"/>
    <dgm:cxn modelId="{AC6F1E2F-D4C9-496D-8E1C-90FC1409F815}" type="presOf" srcId="{BB5F2FD2-86D8-45B9-BB4B-81CF04309226}" destId="{A332C3CA-5C71-4AB2-A9B0-DDCAFF1E2337}" srcOrd="0" destOrd="0" presId="urn:microsoft.com/office/officeart/2005/8/layout/hierarchy3"/>
    <dgm:cxn modelId="{A9A79532-5073-4D83-9A89-4AA0569B1822}" type="presOf" srcId="{11E9C4E5-B7DD-46EB-BAAB-31A9CAAA2589}" destId="{ACD8D982-3CEE-4D70-A0EB-FFBE99E1DCD9}" srcOrd="0" destOrd="0" presId="urn:microsoft.com/office/officeart/2005/8/layout/hierarchy3"/>
    <dgm:cxn modelId="{031DE633-81FF-4536-8038-51DA211277D8}" srcId="{B0118507-2778-40D0-B1F8-3881462A179F}" destId="{D43F5F75-15C5-4A69-85DE-27BB6BF2F863}" srcOrd="0" destOrd="0" parTransId="{49D6F38F-AFC1-4F74-9C81-C22DBBCB397F}" sibTransId="{6C6DB27F-6481-43CB-9D3E-342774DFA5EC}"/>
    <dgm:cxn modelId="{61D12F3E-B5CA-41E2-9944-95FE785B9A7E}" type="presOf" srcId="{D43F5F75-15C5-4A69-85DE-27BB6BF2F863}" destId="{1C1EA1B8-7AE3-40FD-B47A-3B24BABE4541}" srcOrd="1" destOrd="0" presId="urn:microsoft.com/office/officeart/2005/8/layout/hierarchy3"/>
    <dgm:cxn modelId="{5294C340-52F7-4B73-8BBD-1CC32DEEDA0D}" type="presOf" srcId="{E31AC73D-4ABE-43F8-B2F6-82978E2CEFE0}" destId="{6228874D-0D40-4801-BBA4-AF646D030DDB}" srcOrd="0" destOrd="0" presId="urn:microsoft.com/office/officeart/2005/8/layout/hierarchy3"/>
    <dgm:cxn modelId="{87DA2465-6554-409F-8319-ED39AB1A2DB2}" srcId="{7BEE1190-0ADA-4FD2-9FC7-96E73A16372D}" destId="{1FDA50F0-5B0A-4A6E-A440-4CC8509E9124}" srcOrd="4" destOrd="0" parTransId="{21DC1087-E5FF-46EE-93D2-1DD0AF51E398}" sibTransId="{60D2FDAE-E40C-4E78-B0F9-0CCCD3F88C35}"/>
    <dgm:cxn modelId="{02C83865-FC8E-4412-AAF4-3FB4946E6C7D}" srcId="{D43F5F75-15C5-4A69-85DE-27BB6BF2F863}" destId="{7C7D01AE-BF4F-49A7-89E3-EB768E77138F}" srcOrd="3" destOrd="0" parTransId="{E31AC73D-4ABE-43F8-B2F6-82978E2CEFE0}" sibTransId="{47BDB4FF-C05C-4D10-AE86-F7C2215BEF82}"/>
    <dgm:cxn modelId="{8AABA646-AB7D-4F87-BA4E-D2692E80FF75}" srcId="{D43F5F75-15C5-4A69-85DE-27BB6BF2F863}" destId="{76CC5AEC-40DA-463A-BB6E-ED6F49463F76}" srcOrd="0" destOrd="0" parTransId="{4FD9AB33-834A-4053-B785-48B56EAF9299}" sibTransId="{93F5F602-96D6-4166-A552-0BABB4914239}"/>
    <dgm:cxn modelId="{AB740F68-5CDB-4421-BE52-DF9647134400}" srcId="{D43F5F75-15C5-4A69-85DE-27BB6BF2F863}" destId="{BB5F2FD2-86D8-45B9-BB4B-81CF04309226}" srcOrd="1" destOrd="0" parTransId="{5171D838-9AF3-40F8-8C16-8304D3DF1AE5}" sibTransId="{69E9A385-9EEB-453D-AFC1-3A7A41E3F754}"/>
    <dgm:cxn modelId="{DE72A34F-B955-4AED-BFC6-BB1758B4EC0F}" type="presOf" srcId="{FDBD2B3C-ECD2-4326-A65C-F676F8044F44}" destId="{7C4E1030-6E63-4BEE-8BE1-D9EAC4137C2E}" srcOrd="0" destOrd="0" presId="urn:microsoft.com/office/officeart/2005/8/layout/hierarchy3"/>
    <dgm:cxn modelId="{BC876B70-1985-413A-9831-98D9D50BA478}" type="presOf" srcId="{7C7D01AE-BF4F-49A7-89E3-EB768E77138F}" destId="{6AEDA28C-9018-4380-83BA-6966237A191C}" srcOrd="0" destOrd="0" presId="urn:microsoft.com/office/officeart/2005/8/layout/hierarchy3"/>
    <dgm:cxn modelId="{F3B98451-B634-4416-9AF9-A410C82A58E5}" type="presOf" srcId="{5FA4F101-A41A-4B00-9E33-409C1B0E1C7B}" destId="{6E26A550-2485-4A05-A264-8F30A330D5A4}" srcOrd="0" destOrd="0" presId="urn:microsoft.com/office/officeart/2005/8/layout/hierarchy3"/>
    <dgm:cxn modelId="{D0450175-2785-4D52-AD38-7565ADC6A27D}" type="presOf" srcId="{B0118507-2778-40D0-B1F8-3881462A179F}" destId="{0388E817-152B-47C7-86BE-3EBA05AB2A82}" srcOrd="0" destOrd="0" presId="urn:microsoft.com/office/officeart/2005/8/layout/hierarchy3"/>
    <dgm:cxn modelId="{7DCB0D77-D281-4253-BEF2-98A28CEC4FC1}" type="presOf" srcId="{40693E1B-B397-4201-A1C9-7AE3E158902A}" destId="{F52BAF14-6D9F-49C5-A305-D5C3EDED15AF}" srcOrd="0" destOrd="0" presId="urn:microsoft.com/office/officeart/2005/8/layout/hierarchy3"/>
    <dgm:cxn modelId="{8D93D180-251A-4B2B-8A75-39B3E34F81BD}" type="presOf" srcId="{6926D6D7-3F76-423F-8C6B-9A2DB6ACC103}" destId="{FA541467-3C10-4748-AF0D-31314110DF04}" srcOrd="0" destOrd="0" presId="urn:microsoft.com/office/officeart/2005/8/layout/hierarchy3"/>
    <dgm:cxn modelId="{E874ED83-17C2-4306-982B-8A3A52A8769E}" srcId="{D43F5F75-15C5-4A69-85DE-27BB6BF2F863}" destId="{40693E1B-B397-4201-A1C9-7AE3E158902A}" srcOrd="4" destOrd="0" parTransId="{F1B52B0A-2806-4878-9443-576BF294004A}" sibTransId="{2B5B8061-2A4E-48CB-B18A-EAE9439EE768}"/>
    <dgm:cxn modelId="{A72FEE92-3BE4-4F57-A6C8-31C7B7227AD2}" type="presOf" srcId="{7BEE1190-0ADA-4FD2-9FC7-96E73A16372D}" destId="{5736EC77-CDA2-40D2-81BA-6C8A55EE0800}" srcOrd="0" destOrd="0" presId="urn:microsoft.com/office/officeart/2005/8/layout/hierarchy3"/>
    <dgm:cxn modelId="{B1A53395-4936-4042-8B45-F6D61CBC2055}" type="presOf" srcId="{4312925C-AFAC-4B1E-8D8B-ECF4E470EDBD}" destId="{C309429F-064E-4E9E-9532-41629587CC8A}" srcOrd="0" destOrd="0" presId="urn:microsoft.com/office/officeart/2005/8/layout/hierarchy3"/>
    <dgm:cxn modelId="{D29E6797-7D8D-4403-B19F-CBD42FD9E2F9}" type="presOf" srcId="{F1B52B0A-2806-4878-9443-576BF294004A}" destId="{A620AFB3-B558-4CD5-92CA-2CEA6FB4A1B8}" srcOrd="0" destOrd="0" presId="urn:microsoft.com/office/officeart/2005/8/layout/hierarchy3"/>
    <dgm:cxn modelId="{BBBF579E-17FF-4B8D-B46B-FF3A74923157}" srcId="{7BEE1190-0ADA-4FD2-9FC7-96E73A16372D}" destId="{F1340872-89DC-4438-8C99-9081647A9A85}" srcOrd="1" destOrd="0" parTransId="{5FA4F101-A41A-4B00-9E33-409C1B0E1C7B}" sibTransId="{7B1C07A5-1F91-4D8C-B5B9-FEC1DFD10B2C}"/>
    <dgm:cxn modelId="{326253A9-420B-4270-8ACC-689D074DC505}" type="presOf" srcId="{4FD9AB33-834A-4053-B785-48B56EAF9299}" destId="{80696F70-0FD6-4327-AF1C-07944193C6C9}" srcOrd="0" destOrd="0" presId="urn:microsoft.com/office/officeart/2005/8/layout/hierarchy3"/>
    <dgm:cxn modelId="{E65B67B3-1D52-4301-B1D4-454582ECE5FD}" type="presOf" srcId="{44172946-D3AB-4A76-915E-028282312BF2}" destId="{A4302395-71E6-4FA5-BF01-13B2580850BF}" srcOrd="0" destOrd="0" presId="urn:microsoft.com/office/officeart/2005/8/layout/hierarchy3"/>
    <dgm:cxn modelId="{80E2C0BA-B6D9-417E-886D-E86559690086}" type="presOf" srcId="{5171D838-9AF3-40F8-8C16-8304D3DF1AE5}" destId="{43A0FD13-E236-4520-A248-74504994CCC8}" srcOrd="0" destOrd="0" presId="urn:microsoft.com/office/officeart/2005/8/layout/hierarchy3"/>
    <dgm:cxn modelId="{09358AC4-1633-45B4-8185-E2B83EB82DD6}" type="presOf" srcId="{E6780820-7B25-4328-9463-A5366A32A44D}" destId="{A9CF821B-E597-4496-BCDB-E8BB78203016}" srcOrd="0" destOrd="0" presId="urn:microsoft.com/office/officeart/2005/8/layout/hierarchy3"/>
    <dgm:cxn modelId="{50CCACE3-750F-4565-BD05-769FB4FBA8A6}" type="presOf" srcId="{76CC5AEC-40DA-463A-BB6E-ED6F49463F76}" destId="{899A317E-1B35-4AE4-8599-987ADE5B48A9}" srcOrd="0" destOrd="0" presId="urn:microsoft.com/office/officeart/2005/8/layout/hierarchy3"/>
    <dgm:cxn modelId="{ABEF08F2-11A7-4E2B-91BD-881BD697A856}" type="presOf" srcId="{7BEE1190-0ADA-4FD2-9FC7-96E73A16372D}" destId="{D856177D-17DE-48A7-97FF-B293EAEC9463}" srcOrd="1" destOrd="0" presId="urn:microsoft.com/office/officeart/2005/8/layout/hierarchy3"/>
    <dgm:cxn modelId="{91B7F6F2-63FF-40D6-8603-36D203C284AE}" srcId="{D43F5F75-15C5-4A69-85DE-27BB6BF2F863}" destId="{E4E3188A-BDA7-4110-B1D9-4104BEBE54F9}" srcOrd="2" destOrd="0" parTransId="{4312925C-AFAC-4B1E-8D8B-ECF4E470EDBD}" sibTransId="{DAA6DCB8-869B-47D1-A666-2B8A6DDD0B67}"/>
    <dgm:cxn modelId="{599191F8-4EBB-4FD5-ADCA-3616DB368EBA}" type="presOf" srcId="{D43F5F75-15C5-4A69-85DE-27BB6BF2F863}" destId="{8960F757-F2CA-491C-ABE4-7297000ED227}" srcOrd="0" destOrd="0" presId="urn:microsoft.com/office/officeart/2005/8/layout/hierarchy3"/>
    <dgm:cxn modelId="{86B5D3FC-BC96-4FF3-9E5E-E3DAE6F0542F}" srcId="{7BEE1190-0ADA-4FD2-9FC7-96E73A16372D}" destId="{44172946-D3AB-4A76-915E-028282312BF2}" srcOrd="0" destOrd="0" parTransId="{E6780820-7B25-4328-9463-A5366A32A44D}" sibTransId="{7A73043A-CF37-4A68-8FAB-28B65DC8623E}"/>
    <dgm:cxn modelId="{709F30FF-394D-4BB7-95A1-EAADF161BDE7}" srcId="{B0118507-2778-40D0-B1F8-3881462A179F}" destId="{7BEE1190-0ADA-4FD2-9FC7-96E73A16372D}" srcOrd="1" destOrd="0" parTransId="{91A244A0-6A5D-404B-86E6-A41E8EEDF15B}" sibTransId="{49D9DFA6-52D8-4034-9213-A56527D06494}"/>
    <dgm:cxn modelId="{D1F9FCD6-ED45-48BC-A9CD-EB7EAA565E58}" type="presParOf" srcId="{0388E817-152B-47C7-86BE-3EBA05AB2A82}" destId="{3CB5FF6C-C7E2-4473-8AD4-868C82239622}" srcOrd="0" destOrd="0" presId="urn:microsoft.com/office/officeart/2005/8/layout/hierarchy3"/>
    <dgm:cxn modelId="{66562360-C554-4D56-9DAF-6EA3F633B1BA}" type="presParOf" srcId="{3CB5FF6C-C7E2-4473-8AD4-868C82239622}" destId="{DD738E61-61CC-4424-9F83-8B963B89F542}" srcOrd="0" destOrd="0" presId="urn:microsoft.com/office/officeart/2005/8/layout/hierarchy3"/>
    <dgm:cxn modelId="{C6C4644A-CE2C-4313-AE65-26589DBB7FEE}" type="presParOf" srcId="{DD738E61-61CC-4424-9F83-8B963B89F542}" destId="{8960F757-F2CA-491C-ABE4-7297000ED227}" srcOrd="0" destOrd="0" presId="urn:microsoft.com/office/officeart/2005/8/layout/hierarchy3"/>
    <dgm:cxn modelId="{C1E5FC0B-83D5-4DB5-93F6-5A89E88BD47A}" type="presParOf" srcId="{DD738E61-61CC-4424-9F83-8B963B89F542}" destId="{1C1EA1B8-7AE3-40FD-B47A-3B24BABE4541}" srcOrd="1" destOrd="0" presId="urn:microsoft.com/office/officeart/2005/8/layout/hierarchy3"/>
    <dgm:cxn modelId="{7AE6A01F-5245-42DD-9E95-AE9893B2CFE3}" type="presParOf" srcId="{3CB5FF6C-C7E2-4473-8AD4-868C82239622}" destId="{817184FE-3387-41C3-9AEC-C71AAC0C4675}" srcOrd="1" destOrd="0" presId="urn:microsoft.com/office/officeart/2005/8/layout/hierarchy3"/>
    <dgm:cxn modelId="{F052C08C-15B8-4120-8EE3-00D3F3056EBA}" type="presParOf" srcId="{817184FE-3387-41C3-9AEC-C71AAC0C4675}" destId="{80696F70-0FD6-4327-AF1C-07944193C6C9}" srcOrd="0" destOrd="0" presId="urn:microsoft.com/office/officeart/2005/8/layout/hierarchy3"/>
    <dgm:cxn modelId="{6784B3BA-492E-418D-9037-706F529F4130}" type="presParOf" srcId="{817184FE-3387-41C3-9AEC-C71AAC0C4675}" destId="{899A317E-1B35-4AE4-8599-987ADE5B48A9}" srcOrd="1" destOrd="0" presId="urn:microsoft.com/office/officeart/2005/8/layout/hierarchy3"/>
    <dgm:cxn modelId="{7F6ADE91-4DD7-4059-A269-FB05C2AFABBE}" type="presParOf" srcId="{817184FE-3387-41C3-9AEC-C71AAC0C4675}" destId="{43A0FD13-E236-4520-A248-74504994CCC8}" srcOrd="2" destOrd="0" presId="urn:microsoft.com/office/officeart/2005/8/layout/hierarchy3"/>
    <dgm:cxn modelId="{F329FAB7-7D7E-4DDF-A420-6BF6C4C1C0A6}" type="presParOf" srcId="{817184FE-3387-41C3-9AEC-C71AAC0C4675}" destId="{A332C3CA-5C71-4AB2-A9B0-DDCAFF1E2337}" srcOrd="3" destOrd="0" presId="urn:microsoft.com/office/officeart/2005/8/layout/hierarchy3"/>
    <dgm:cxn modelId="{9F711842-E014-4D25-83C6-D974D8649C43}" type="presParOf" srcId="{817184FE-3387-41C3-9AEC-C71AAC0C4675}" destId="{C309429F-064E-4E9E-9532-41629587CC8A}" srcOrd="4" destOrd="0" presId="urn:microsoft.com/office/officeart/2005/8/layout/hierarchy3"/>
    <dgm:cxn modelId="{304666F7-97EE-45A2-AFF1-2E60F88A071F}" type="presParOf" srcId="{817184FE-3387-41C3-9AEC-C71AAC0C4675}" destId="{37136386-8C03-4E66-8A2D-C436B52E6315}" srcOrd="5" destOrd="0" presId="urn:microsoft.com/office/officeart/2005/8/layout/hierarchy3"/>
    <dgm:cxn modelId="{B5E5C415-C4CF-4749-B5AC-28ED0964F9A7}" type="presParOf" srcId="{817184FE-3387-41C3-9AEC-C71AAC0C4675}" destId="{6228874D-0D40-4801-BBA4-AF646D030DDB}" srcOrd="6" destOrd="0" presId="urn:microsoft.com/office/officeart/2005/8/layout/hierarchy3"/>
    <dgm:cxn modelId="{F7D5C71D-DE96-45E4-A6B5-FD3084749DA2}" type="presParOf" srcId="{817184FE-3387-41C3-9AEC-C71AAC0C4675}" destId="{6AEDA28C-9018-4380-83BA-6966237A191C}" srcOrd="7" destOrd="0" presId="urn:microsoft.com/office/officeart/2005/8/layout/hierarchy3"/>
    <dgm:cxn modelId="{E2C63809-9543-4023-B1D6-F65FA41AA5CE}" type="presParOf" srcId="{817184FE-3387-41C3-9AEC-C71AAC0C4675}" destId="{A620AFB3-B558-4CD5-92CA-2CEA6FB4A1B8}" srcOrd="8" destOrd="0" presId="urn:microsoft.com/office/officeart/2005/8/layout/hierarchy3"/>
    <dgm:cxn modelId="{34D8F05A-138D-49D2-8A57-9ACA45E09E22}" type="presParOf" srcId="{817184FE-3387-41C3-9AEC-C71AAC0C4675}" destId="{F52BAF14-6D9F-49C5-A305-D5C3EDED15AF}" srcOrd="9" destOrd="0" presId="urn:microsoft.com/office/officeart/2005/8/layout/hierarchy3"/>
    <dgm:cxn modelId="{B5420EFD-0EF1-423B-83A7-CE4E708D8A0D}" type="presParOf" srcId="{0388E817-152B-47C7-86BE-3EBA05AB2A82}" destId="{672390AD-D11E-4220-9DBB-FC77FC703D61}" srcOrd="1" destOrd="0" presId="urn:microsoft.com/office/officeart/2005/8/layout/hierarchy3"/>
    <dgm:cxn modelId="{14C9EF7E-B52A-4877-9357-47EE31C6F317}" type="presParOf" srcId="{672390AD-D11E-4220-9DBB-FC77FC703D61}" destId="{991EF0F1-1045-4BC3-8068-9FF64A0EC629}" srcOrd="0" destOrd="0" presId="urn:microsoft.com/office/officeart/2005/8/layout/hierarchy3"/>
    <dgm:cxn modelId="{4B7A86C0-6849-43EB-A2E8-4DAE54137251}" type="presParOf" srcId="{991EF0F1-1045-4BC3-8068-9FF64A0EC629}" destId="{5736EC77-CDA2-40D2-81BA-6C8A55EE0800}" srcOrd="0" destOrd="0" presId="urn:microsoft.com/office/officeart/2005/8/layout/hierarchy3"/>
    <dgm:cxn modelId="{F40E79A3-D4E4-4B8C-A37B-369CE6A0AB9C}" type="presParOf" srcId="{991EF0F1-1045-4BC3-8068-9FF64A0EC629}" destId="{D856177D-17DE-48A7-97FF-B293EAEC9463}" srcOrd="1" destOrd="0" presId="urn:microsoft.com/office/officeart/2005/8/layout/hierarchy3"/>
    <dgm:cxn modelId="{11879687-E1F4-4808-A212-6BE0F788A824}" type="presParOf" srcId="{672390AD-D11E-4220-9DBB-FC77FC703D61}" destId="{7F904C6D-F9E1-4EBE-9A8D-AB021A7F649A}" srcOrd="1" destOrd="0" presId="urn:microsoft.com/office/officeart/2005/8/layout/hierarchy3"/>
    <dgm:cxn modelId="{46266FD9-89F9-4D7B-A276-A854B8301B76}" type="presParOf" srcId="{7F904C6D-F9E1-4EBE-9A8D-AB021A7F649A}" destId="{A9CF821B-E597-4496-BCDB-E8BB78203016}" srcOrd="0" destOrd="0" presId="urn:microsoft.com/office/officeart/2005/8/layout/hierarchy3"/>
    <dgm:cxn modelId="{647DEBD3-8225-4F8A-86C1-63DBFDADA52F}" type="presParOf" srcId="{7F904C6D-F9E1-4EBE-9A8D-AB021A7F649A}" destId="{A4302395-71E6-4FA5-BF01-13B2580850BF}" srcOrd="1" destOrd="0" presId="urn:microsoft.com/office/officeart/2005/8/layout/hierarchy3"/>
    <dgm:cxn modelId="{EB3DA88D-73E6-42DB-92F5-B86418DE2345}" type="presParOf" srcId="{7F904C6D-F9E1-4EBE-9A8D-AB021A7F649A}" destId="{6E26A550-2485-4A05-A264-8F30A330D5A4}" srcOrd="2" destOrd="0" presId="urn:microsoft.com/office/officeart/2005/8/layout/hierarchy3"/>
    <dgm:cxn modelId="{4E37B9E9-B26C-4337-8A62-48B09A38DC12}" type="presParOf" srcId="{7F904C6D-F9E1-4EBE-9A8D-AB021A7F649A}" destId="{6C89A9B3-4672-493B-99BD-2AE6435A53C6}" srcOrd="3" destOrd="0" presId="urn:microsoft.com/office/officeart/2005/8/layout/hierarchy3"/>
    <dgm:cxn modelId="{C6D225D6-7EB6-43EC-9C33-1BEA74F2F44C}" type="presParOf" srcId="{7F904C6D-F9E1-4EBE-9A8D-AB021A7F649A}" destId="{FA541467-3C10-4748-AF0D-31314110DF04}" srcOrd="4" destOrd="0" presId="urn:microsoft.com/office/officeart/2005/8/layout/hierarchy3"/>
    <dgm:cxn modelId="{61225D4A-1780-4F36-97EE-E1F6BE4C6E55}" type="presParOf" srcId="{7F904C6D-F9E1-4EBE-9A8D-AB021A7F649A}" destId="{255D1F39-06D7-4A57-926F-B4A4848BBA58}" srcOrd="5" destOrd="0" presId="urn:microsoft.com/office/officeart/2005/8/layout/hierarchy3"/>
    <dgm:cxn modelId="{B99B5A36-BBF9-42D8-AE68-EC2B99D1F69D}" type="presParOf" srcId="{7F904C6D-F9E1-4EBE-9A8D-AB021A7F649A}" destId="{ACD8D982-3CEE-4D70-A0EB-FFBE99E1DCD9}" srcOrd="6" destOrd="0" presId="urn:microsoft.com/office/officeart/2005/8/layout/hierarchy3"/>
    <dgm:cxn modelId="{A4575FF9-C182-4DE9-AAF5-3BB71F86A040}" type="presParOf" srcId="{7F904C6D-F9E1-4EBE-9A8D-AB021A7F649A}" destId="{7C4E1030-6E63-4BEE-8BE1-D9EAC4137C2E}" srcOrd="7" destOrd="0" presId="urn:microsoft.com/office/officeart/2005/8/layout/hierarchy3"/>
    <dgm:cxn modelId="{DB01B944-8D9C-4AE1-B535-A68E46B40199}" type="presParOf" srcId="{7F904C6D-F9E1-4EBE-9A8D-AB021A7F649A}" destId="{BCFCC247-5657-47DC-B89C-78139CFA4B8E}" srcOrd="8" destOrd="0" presId="urn:microsoft.com/office/officeart/2005/8/layout/hierarchy3"/>
    <dgm:cxn modelId="{DF29F7B3-D90E-44A4-A2F1-8FA34A0A730B}" type="presParOf" srcId="{7F904C6D-F9E1-4EBE-9A8D-AB021A7F649A}" destId="{3BD8CBE4-2F5A-44C4-B6B5-AB1D0F9D0C23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01FF9D-73A9-482A-A705-9FB052125359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E04B9850-4778-40E7-B6EE-9EF697C3426D}">
      <dgm:prSet phldrT="[Texto]"/>
      <dgm:spPr>
        <a:solidFill>
          <a:srgbClr val="4FB289"/>
        </a:solidFill>
        <a:ln>
          <a:solidFill>
            <a:srgbClr val="4FB289"/>
          </a:solidFill>
        </a:ln>
      </dgm:spPr>
      <dgm:t>
        <a:bodyPr/>
        <a:lstStyle/>
        <a:p>
          <a:pPr algn="ctr"/>
          <a:endParaRPr lang="es-CO" dirty="0"/>
        </a:p>
        <a:p>
          <a:pPr algn="ctr"/>
          <a:endParaRPr lang="es-CO" dirty="0"/>
        </a:p>
        <a:p>
          <a:pPr algn="ctr"/>
          <a:r>
            <a:rPr lang="es-CO" dirty="0"/>
            <a:t>Empleo</a:t>
          </a:r>
        </a:p>
      </dgm:t>
    </dgm:pt>
    <dgm:pt modelId="{07B99745-0960-4A18-8764-9B1E8928257D}" type="parTrans" cxnId="{C49B16F0-F0C7-4A69-BDA2-68A89B18EC70}">
      <dgm:prSet/>
      <dgm:spPr/>
      <dgm:t>
        <a:bodyPr/>
        <a:lstStyle/>
        <a:p>
          <a:endParaRPr lang="es-CO"/>
        </a:p>
      </dgm:t>
    </dgm:pt>
    <dgm:pt modelId="{7A579A19-6BC2-4033-9A9B-C0C8D43F8952}" type="sibTrans" cxnId="{C49B16F0-F0C7-4A69-BDA2-68A89B18EC70}">
      <dgm:prSet/>
      <dgm:spPr/>
      <dgm:t>
        <a:bodyPr/>
        <a:lstStyle/>
        <a:p>
          <a:endParaRPr lang="es-CO"/>
        </a:p>
      </dgm:t>
    </dgm:pt>
    <dgm:pt modelId="{16F00519-3FEF-42A4-84C4-3274C1CD8E15}">
      <dgm:prSet phldrT="[Texto]"/>
      <dgm:spPr>
        <a:solidFill>
          <a:srgbClr val="F7EA43"/>
        </a:solidFill>
        <a:ln>
          <a:solidFill>
            <a:srgbClr val="F8F8F8"/>
          </a:solidFill>
        </a:ln>
      </dgm:spPr>
      <dgm:t>
        <a:bodyPr/>
        <a:lstStyle/>
        <a:p>
          <a:endParaRPr lang="es-CO" dirty="0"/>
        </a:p>
        <a:p>
          <a:endParaRPr lang="es-CO" dirty="0"/>
        </a:p>
        <a:p>
          <a:r>
            <a:rPr lang="es-CO" dirty="0"/>
            <a:t>Funciones</a:t>
          </a:r>
        </a:p>
      </dgm:t>
    </dgm:pt>
    <dgm:pt modelId="{0577E06A-639A-4621-B417-EF2D5D57B77D}" type="parTrans" cxnId="{F4835353-08B1-49EE-A6D3-2D242156C714}">
      <dgm:prSet/>
      <dgm:spPr/>
      <dgm:t>
        <a:bodyPr/>
        <a:lstStyle/>
        <a:p>
          <a:endParaRPr lang="es-CO"/>
        </a:p>
      </dgm:t>
    </dgm:pt>
    <dgm:pt modelId="{D4281040-F060-4A08-973C-3780B9332A4B}" type="sibTrans" cxnId="{F4835353-08B1-49EE-A6D3-2D242156C714}">
      <dgm:prSet/>
      <dgm:spPr/>
      <dgm:t>
        <a:bodyPr/>
        <a:lstStyle/>
        <a:p>
          <a:endParaRPr lang="es-CO"/>
        </a:p>
      </dgm:t>
    </dgm:pt>
    <dgm:pt modelId="{849AF8F1-0C20-4B31-9766-548DA7795380}" type="pres">
      <dgm:prSet presAssocID="{8E01FF9D-73A9-482A-A705-9FB052125359}" presName="Name0" presStyleCnt="0">
        <dgm:presLayoutVars>
          <dgm:chMax val="2"/>
          <dgm:chPref val="2"/>
          <dgm:animLvl val="lvl"/>
        </dgm:presLayoutVars>
      </dgm:prSet>
      <dgm:spPr/>
    </dgm:pt>
    <dgm:pt modelId="{AEB8AE70-144D-421D-AD58-039E0074A5A0}" type="pres">
      <dgm:prSet presAssocID="{8E01FF9D-73A9-482A-A705-9FB052125359}" presName="LeftText" presStyleLbl="revTx" presStyleIdx="0" presStyleCnt="0">
        <dgm:presLayoutVars>
          <dgm:bulletEnabled val="1"/>
        </dgm:presLayoutVars>
      </dgm:prSet>
      <dgm:spPr/>
    </dgm:pt>
    <dgm:pt modelId="{FFC3D300-BAFA-4430-B6B7-569C87FEC3D6}" type="pres">
      <dgm:prSet presAssocID="{8E01FF9D-73A9-482A-A705-9FB052125359}" presName="LeftNode" presStyleLbl="bgImgPlace1" presStyleIdx="0" presStyleCnt="2">
        <dgm:presLayoutVars>
          <dgm:chMax val="2"/>
          <dgm:chPref val="2"/>
        </dgm:presLayoutVars>
      </dgm:prSet>
      <dgm:spPr/>
    </dgm:pt>
    <dgm:pt modelId="{1103F03B-317F-4E6B-9E2D-3ABD5A73565E}" type="pres">
      <dgm:prSet presAssocID="{8E01FF9D-73A9-482A-A705-9FB052125359}" presName="RightText" presStyleLbl="revTx" presStyleIdx="0" presStyleCnt="0">
        <dgm:presLayoutVars>
          <dgm:bulletEnabled val="1"/>
        </dgm:presLayoutVars>
      </dgm:prSet>
      <dgm:spPr/>
    </dgm:pt>
    <dgm:pt modelId="{EF803C14-E2F5-48F1-9E2B-647319165DB4}" type="pres">
      <dgm:prSet presAssocID="{8E01FF9D-73A9-482A-A705-9FB052125359}" presName="RightNode" presStyleLbl="bgImgPlace1" presStyleIdx="1" presStyleCnt="2">
        <dgm:presLayoutVars>
          <dgm:chMax val="0"/>
          <dgm:chPref val="0"/>
        </dgm:presLayoutVars>
      </dgm:prSet>
      <dgm:spPr/>
    </dgm:pt>
    <dgm:pt modelId="{9EFC27B7-C766-4EBB-9B2B-013EAF06B726}" type="pres">
      <dgm:prSet presAssocID="{8E01FF9D-73A9-482A-A705-9FB052125359}" presName="TopArrow" presStyleLbl="node1" presStyleIdx="0" presStyleCnt="2"/>
      <dgm:spPr>
        <a:solidFill>
          <a:srgbClr val="4F7B31"/>
        </a:solidFill>
      </dgm:spPr>
    </dgm:pt>
    <dgm:pt modelId="{D83D6157-2AF8-49CD-AC2A-F708D08ECFA2}" type="pres">
      <dgm:prSet presAssocID="{8E01FF9D-73A9-482A-A705-9FB052125359}" presName="BottomArrow" presStyleLbl="node1" presStyleIdx="1" presStyleCnt="2"/>
      <dgm:spPr>
        <a:solidFill>
          <a:srgbClr val="4F7B31"/>
        </a:solidFill>
      </dgm:spPr>
    </dgm:pt>
  </dgm:ptLst>
  <dgm:cxnLst>
    <dgm:cxn modelId="{2A237104-B5B2-4598-B0AB-2BC11E0009CF}" type="presOf" srcId="{E04B9850-4778-40E7-B6EE-9EF697C3426D}" destId="{FFC3D300-BAFA-4430-B6B7-569C87FEC3D6}" srcOrd="1" destOrd="0" presId="urn:microsoft.com/office/officeart/2009/layout/ReverseList"/>
    <dgm:cxn modelId="{2B3C2D15-99FD-4555-AAF0-77D715276741}" type="presOf" srcId="{8E01FF9D-73A9-482A-A705-9FB052125359}" destId="{849AF8F1-0C20-4B31-9766-548DA7795380}" srcOrd="0" destOrd="0" presId="urn:microsoft.com/office/officeart/2009/layout/ReverseList"/>
    <dgm:cxn modelId="{085D416F-5562-4F2A-84FF-F9E70317B518}" type="presOf" srcId="{16F00519-3FEF-42A4-84C4-3274C1CD8E15}" destId="{1103F03B-317F-4E6B-9E2D-3ABD5A73565E}" srcOrd="0" destOrd="0" presId="urn:microsoft.com/office/officeart/2009/layout/ReverseList"/>
    <dgm:cxn modelId="{F4835353-08B1-49EE-A6D3-2D242156C714}" srcId="{8E01FF9D-73A9-482A-A705-9FB052125359}" destId="{16F00519-3FEF-42A4-84C4-3274C1CD8E15}" srcOrd="1" destOrd="0" parTransId="{0577E06A-639A-4621-B417-EF2D5D57B77D}" sibTransId="{D4281040-F060-4A08-973C-3780B9332A4B}"/>
    <dgm:cxn modelId="{611D2890-B0C3-4488-8764-106A4F7CEF13}" type="presOf" srcId="{16F00519-3FEF-42A4-84C4-3274C1CD8E15}" destId="{EF803C14-E2F5-48F1-9E2B-647319165DB4}" srcOrd="1" destOrd="0" presId="urn:microsoft.com/office/officeart/2009/layout/ReverseList"/>
    <dgm:cxn modelId="{360AB6A4-1C09-4C18-8750-23E70E440667}" type="presOf" srcId="{E04B9850-4778-40E7-B6EE-9EF697C3426D}" destId="{AEB8AE70-144D-421D-AD58-039E0074A5A0}" srcOrd="0" destOrd="0" presId="urn:microsoft.com/office/officeart/2009/layout/ReverseList"/>
    <dgm:cxn modelId="{C49B16F0-F0C7-4A69-BDA2-68A89B18EC70}" srcId="{8E01FF9D-73A9-482A-A705-9FB052125359}" destId="{E04B9850-4778-40E7-B6EE-9EF697C3426D}" srcOrd="0" destOrd="0" parTransId="{07B99745-0960-4A18-8764-9B1E8928257D}" sibTransId="{7A579A19-6BC2-4033-9A9B-C0C8D43F8952}"/>
    <dgm:cxn modelId="{1F331704-7CB5-4D4A-B488-C9D74F8E8162}" type="presParOf" srcId="{849AF8F1-0C20-4B31-9766-548DA7795380}" destId="{AEB8AE70-144D-421D-AD58-039E0074A5A0}" srcOrd="0" destOrd="0" presId="urn:microsoft.com/office/officeart/2009/layout/ReverseList"/>
    <dgm:cxn modelId="{C4FFDF1D-5FA7-4636-8F3F-A7252F2FF702}" type="presParOf" srcId="{849AF8F1-0C20-4B31-9766-548DA7795380}" destId="{FFC3D300-BAFA-4430-B6B7-569C87FEC3D6}" srcOrd="1" destOrd="0" presId="urn:microsoft.com/office/officeart/2009/layout/ReverseList"/>
    <dgm:cxn modelId="{6D574C98-9AB7-4E10-B093-70EC9498334D}" type="presParOf" srcId="{849AF8F1-0C20-4B31-9766-548DA7795380}" destId="{1103F03B-317F-4E6B-9E2D-3ABD5A73565E}" srcOrd="2" destOrd="0" presId="urn:microsoft.com/office/officeart/2009/layout/ReverseList"/>
    <dgm:cxn modelId="{672B31C1-55FD-4A1C-932F-2A1D5143FFB5}" type="presParOf" srcId="{849AF8F1-0C20-4B31-9766-548DA7795380}" destId="{EF803C14-E2F5-48F1-9E2B-647319165DB4}" srcOrd="3" destOrd="0" presId="urn:microsoft.com/office/officeart/2009/layout/ReverseList"/>
    <dgm:cxn modelId="{90D59000-35F3-4CB4-B861-72633132006A}" type="presParOf" srcId="{849AF8F1-0C20-4B31-9766-548DA7795380}" destId="{9EFC27B7-C766-4EBB-9B2B-013EAF06B726}" srcOrd="4" destOrd="0" presId="urn:microsoft.com/office/officeart/2009/layout/ReverseList"/>
    <dgm:cxn modelId="{95485AD5-FE9E-4CAD-B3FA-7CCCE7CF330D}" type="presParOf" srcId="{849AF8F1-0C20-4B31-9766-548DA7795380}" destId="{D83D6157-2AF8-49CD-AC2A-F708D08ECFA2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7DA079-F6F5-405A-AEE6-BBAD2A626906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08E3075-2B6B-4400-8F6A-5C5188270E30}">
      <dgm:prSet phldrT="[Texto]"/>
      <dgm:spPr>
        <a:solidFill>
          <a:srgbClr val="4FB289"/>
        </a:solidFill>
      </dgm:spPr>
      <dgm:t>
        <a:bodyPr/>
        <a:lstStyle/>
        <a:p>
          <a:r>
            <a:rPr lang="es-CO" dirty="0"/>
            <a:t>Empleados de carrera administrativa</a:t>
          </a:r>
        </a:p>
      </dgm:t>
    </dgm:pt>
    <dgm:pt modelId="{090A097A-6148-4C64-BCC3-FD0D39CDAE58}" type="parTrans" cxnId="{852160DF-717D-44AA-9C9C-0B584DD58C2C}">
      <dgm:prSet/>
      <dgm:spPr/>
      <dgm:t>
        <a:bodyPr/>
        <a:lstStyle/>
        <a:p>
          <a:endParaRPr lang="es-CO"/>
        </a:p>
      </dgm:t>
    </dgm:pt>
    <dgm:pt modelId="{941CB339-03FA-4FD6-ABC9-62345A5548CC}" type="sibTrans" cxnId="{852160DF-717D-44AA-9C9C-0B584DD58C2C}">
      <dgm:prSet/>
      <dgm:spPr/>
      <dgm:t>
        <a:bodyPr/>
        <a:lstStyle/>
        <a:p>
          <a:endParaRPr lang="es-CO"/>
        </a:p>
      </dgm:t>
    </dgm:pt>
    <dgm:pt modelId="{C3690872-B521-4C6A-A5D8-B4AD9520E1E0}">
      <dgm:prSet phldrT="[Texto]" custT="1"/>
      <dgm:spPr>
        <a:solidFill>
          <a:srgbClr val="FFCC99"/>
        </a:solidFill>
      </dgm:spPr>
      <dgm:t>
        <a:bodyPr/>
        <a:lstStyle/>
        <a:p>
          <a:r>
            <a:rPr lang="es-CO" sz="1800" dirty="0"/>
            <a:t>Cumplir con el perfil de estudios y experiencia de acuerdo con el manual de funciones y competencias laborales</a:t>
          </a:r>
        </a:p>
      </dgm:t>
    </dgm:pt>
    <dgm:pt modelId="{5404533F-3A14-43F9-844C-3CA62C80A1CC}" type="parTrans" cxnId="{17706A49-E101-4EB6-A9B4-25A317827323}">
      <dgm:prSet/>
      <dgm:spPr/>
      <dgm:t>
        <a:bodyPr/>
        <a:lstStyle/>
        <a:p>
          <a:endParaRPr lang="es-CO"/>
        </a:p>
      </dgm:t>
    </dgm:pt>
    <dgm:pt modelId="{5137C663-FDF0-47F6-992F-B4929C27F3DA}" type="sibTrans" cxnId="{17706A49-E101-4EB6-A9B4-25A317827323}">
      <dgm:prSet/>
      <dgm:spPr/>
      <dgm:t>
        <a:bodyPr/>
        <a:lstStyle/>
        <a:p>
          <a:endParaRPr lang="es-CO"/>
        </a:p>
      </dgm:t>
    </dgm:pt>
    <dgm:pt modelId="{ECED4F1A-78F4-4238-8AD3-D66DCAAB20F8}">
      <dgm:prSet phldrT="[Texto]" custT="1"/>
      <dgm:spPr>
        <a:solidFill>
          <a:srgbClr val="4FB289"/>
        </a:solidFill>
      </dgm:spPr>
      <dgm:t>
        <a:bodyPr/>
        <a:lstStyle/>
        <a:p>
          <a:r>
            <a:rPr lang="es-CO" sz="1800" dirty="0"/>
            <a:t>Poseer actitudes y habilidades para desempeñar el empleo a proveer</a:t>
          </a:r>
        </a:p>
      </dgm:t>
    </dgm:pt>
    <dgm:pt modelId="{F22A3CFC-2450-4E9A-881B-84262953EF35}" type="parTrans" cxnId="{42FD0FAC-A2A6-4478-965A-4C92E07A5860}">
      <dgm:prSet/>
      <dgm:spPr/>
      <dgm:t>
        <a:bodyPr/>
        <a:lstStyle/>
        <a:p>
          <a:endParaRPr lang="es-CO"/>
        </a:p>
      </dgm:t>
    </dgm:pt>
    <dgm:pt modelId="{11B7D8F7-9797-4E49-9ECE-08BC735BC44E}" type="sibTrans" cxnId="{42FD0FAC-A2A6-4478-965A-4C92E07A5860}">
      <dgm:prSet/>
      <dgm:spPr/>
      <dgm:t>
        <a:bodyPr/>
        <a:lstStyle/>
        <a:p>
          <a:endParaRPr lang="es-CO"/>
        </a:p>
      </dgm:t>
    </dgm:pt>
    <dgm:pt modelId="{F21BF6C7-48F7-4ED7-9CF8-3EAE99F6C033}">
      <dgm:prSet phldrT="[Texto]" custT="1"/>
      <dgm:spPr>
        <a:solidFill>
          <a:srgbClr val="FFCC99"/>
        </a:solidFill>
      </dgm:spPr>
      <dgm:t>
        <a:bodyPr/>
        <a:lstStyle/>
        <a:p>
          <a:r>
            <a:rPr lang="es-CO" sz="1800" dirty="0"/>
            <a:t>No tener sanción disciplinaria en el último año</a:t>
          </a:r>
        </a:p>
      </dgm:t>
    </dgm:pt>
    <dgm:pt modelId="{E83D915F-D2EA-44A5-9384-92748670C06F}" type="parTrans" cxnId="{5D23F57E-0907-46B4-8A02-D93B1BE13DFB}">
      <dgm:prSet/>
      <dgm:spPr/>
      <dgm:t>
        <a:bodyPr/>
        <a:lstStyle/>
        <a:p>
          <a:endParaRPr lang="es-CO"/>
        </a:p>
      </dgm:t>
    </dgm:pt>
    <dgm:pt modelId="{B6312306-E6DD-465E-8652-3F09ECE63A58}" type="sibTrans" cxnId="{5D23F57E-0907-46B4-8A02-D93B1BE13DFB}">
      <dgm:prSet/>
      <dgm:spPr/>
      <dgm:t>
        <a:bodyPr/>
        <a:lstStyle/>
        <a:p>
          <a:endParaRPr lang="es-CO"/>
        </a:p>
      </dgm:t>
    </dgm:pt>
    <dgm:pt modelId="{02B8AF44-F92F-49AD-94EC-DC5B7EDC8CA6}">
      <dgm:prSet phldrT="[Texto]" custT="1"/>
      <dgm:spPr>
        <a:solidFill>
          <a:srgbClr val="FFCC99"/>
        </a:solidFill>
      </dgm:spPr>
      <dgm:t>
        <a:bodyPr/>
        <a:lstStyle/>
        <a:p>
          <a:r>
            <a:rPr lang="es-CO" sz="1800" dirty="0"/>
            <a:t>Actualización de la hoja de vida en el SIDEAP y presentada a Talento Humano</a:t>
          </a:r>
        </a:p>
      </dgm:t>
    </dgm:pt>
    <dgm:pt modelId="{7B2745A4-FF4D-4C96-A35D-AA2D0DAA3F50}" type="parTrans" cxnId="{42C645BD-2DA6-456C-8460-C3A51E87145D}">
      <dgm:prSet/>
      <dgm:spPr/>
      <dgm:t>
        <a:bodyPr/>
        <a:lstStyle/>
        <a:p>
          <a:endParaRPr lang="es-CO"/>
        </a:p>
      </dgm:t>
    </dgm:pt>
    <dgm:pt modelId="{632DC45B-F5B5-4B4B-814B-99183E42BEA1}" type="sibTrans" cxnId="{42C645BD-2DA6-456C-8460-C3A51E87145D}">
      <dgm:prSet/>
      <dgm:spPr/>
      <dgm:t>
        <a:bodyPr/>
        <a:lstStyle/>
        <a:p>
          <a:endParaRPr lang="es-CO"/>
        </a:p>
      </dgm:t>
    </dgm:pt>
    <dgm:pt modelId="{13762E3E-8A45-4453-A171-90308877F4CD}">
      <dgm:prSet phldrT="[Texto]" custT="1"/>
      <dgm:spPr>
        <a:solidFill>
          <a:srgbClr val="4FB289"/>
        </a:solidFill>
      </dgm:spPr>
      <dgm:t>
        <a:bodyPr/>
        <a:lstStyle/>
        <a:p>
          <a:r>
            <a:rPr lang="es-CO" sz="1600" dirty="0"/>
            <a:t>Desempeñarse en el empleo inmediatamente anterior </a:t>
          </a:r>
        </a:p>
      </dgm:t>
    </dgm:pt>
    <dgm:pt modelId="{04B1DE5A-4E68-47A9-8656-4B829F3291A1}" type="parTrans" cxnId="{153840CB-7D25-4130-9696-16279D080BA9}">
      <dgm:prSet/>
      <dgm:spPr/>
      <dgm:t>
        <a:bodyPr/>
        <a:lstStyle/>
        <a:p>
          <a:endParaRPr lang="es-CO"/>
        </a:p>
      </dgm:t>
    </dgm:pt>
    <dgm:pt modelId="{73823EAF-1405-47AF-87A0-C9E8DC42735E}" type="sibTrans" cxnId="{153840CB-7D25-4130-9696-16279D080BA9}">
      <dgm:prSet/>
      <dgm:spPr/>
      <dgm:t>
        <a:bodyPr/>
        <a:lstStyle/>
        <a:p>
          <a:endParaRPr lang="es-CO"/>
        </a:p>
      </dgm:t>
    </dgm:pt>
    <dgm:pt modelId="{F83BFE34-42FC-49AA-8CA3-D5F213D28611}">
      <dgm:prSet custT="1"/>
      <dgm:spPr>
        <a:solidFill>
          <a:srgbClr val="4FB289"/>
        </a:solidFill>
      </dgm:spPr>
      <dgm:t>
        <a:bodyPr/>
        <a:lstStyle/>
        <a:p>
          <a:r>
            <a:rPr lang="es-CO" sz="1800" dirty="0"/>
            <a:t>La última evaluación de desempeño laboral sea sobresaliente</a:t>
          </a:r>
        </a:p>
      </dgm:t>
    </dgm:pt>
    <dgm:pt modelId="{8492686D-7BE9-4ABA-B5AA-245E952FCC73}" type="parTrans" cxnId="{8B1DAA51-424D-41BD-89EE-5F54D16D9238}">
      <dgm:prSet/>
      <dgm:spPr/>
      <dgm:t>
        <a:bodyPr/>
        <a:lstStyle/>
        <a:p>
          <a:endParaRPr lang="es-CO"/>
        </a:p>
      </dgm:t>
    </dgm:pt>
    <dgm:pt modelId="{99781F1F-F4DA-4515-8D33-A7C19457EBD1}" type="sibTrans" cxnId="{8B1DAA51-424D-41BD-89EE-5F54D16D9238}">
      <dgm:prSet/>
      <dgm:spPr/>
      <dgm:t>
        <a:bodyPr/>
        <a:lstStyle/>
        <a:p>
          <a:endParaRPr lang="es-CO"/>
        </a:p>
      </dgm:t>
    </dgm:pt>
    <dgm:pt modelId="{8121019B-5D66-4FDE-8481-2574B8EE15BF}" type="pres">
      <dgm:prSet presAssocID="{FA7DA079-F6F5-405A-AEE6-BBAD2A62690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D92C429-2E74-45B3-9845-EBB7A47334E6}" type="pres">
      <dgm:prSet presAssocID="{808E3075-2B6B-4400-8F6A-5C5188270E30}" presName="vertOne" presStyleCnt="0"/>
      <dgm:spPr/>
    </dgm:pt>
    <dgm:pt modelId="{F1847096-DF72-45AE-B48D-8924486E0628}" type="pres">
      <dgm:prSet presAssocID="{808E3075-2B6B-4400-8F6A-5C5188270E30}" presName="txOne" presStyleLbl="node0" presStyleIdx="0" presStyleCnt="1" custScaleY="34650" custLinFactNeighborX="-390">
        <dgm:presLayoutVars>
          <dgm:chPref val="3"/>
        </dgm:presLayoutVars>
      </dgm:prSet>
      <dgm:spPr/>
    </dgm:pt>
    <dgm:pt modelId="{60C8B4A7-480C-477F-B7B9-C7D0C44FD6AF}" type="pres">
      <dgm:prSet presAssocID="{808E3075-2B6B-4400-8F6A-5C5188270E30}" presName="parTransOne" presStyleCnt="0"/>
      <dgm:spPr/>
    </dgm:pt>
    <dgm:pt modelId="{E6B12CF2-866B-45B7-AF0A-81D7EDD2AFDB}" type="pres">
      <dgm:prSet presAssocID="{808E3075-2B6B-4400-8F6A-5C5188270E30}" presName="horzOne" presStyleCnt="0"/>
      <dgm:spPr/>
    </dgm:pt>
    <dgm:pt modelId="{4376877D-B904-41D0-92A4-4F079E172F8F}" type="pres">
      <dgm:prSet presAssocID="{C3690872-B521-4C6A-A5D8-B4AD9520E1E0}" presName="vertTwo" presStyleCnt="0"/>
      <dgm:spPr/>
    </dgm:pt>
    <dgm:pt modelId="{9EE37344-06B1-48AB-ADB7-EE8139D8BF25}" type="pres">
      <dgm:prSet presAssocID="{C3690872-B521-4C6A-A5D8-B4AD9520E1E0}" presName="txTwo" presStyleLbl="node2" presStyleIdx="0" presStyleCnt="6">
        <dgm:presLayoutVars>
          <dgm:chPref val="3"/>
        </dgm:presLayoutVars>
      </dgm:prSet>
      <dgm:spPr/>
    </dgm:pt>
    <dgm:pt modelId="{A87FB14D-83E2-49BA-8E73-4CD70001A37E}" type="pres">
      <dgm:prSet presAssocID="{C3690872-B521-4C6A-A5D8-B4AD9520E1E0}" presName="horzTwo" presStyleCnt="0"/>
      <dgm:spPr/>
    </dgm:pt>
    <dgm:pt modelId="{BB65DB2F-1C7B-4D26-AAEA-72D973E552B6}" type="pres">
      <dgm:prSet presAssocID="{5137C663-FDF0-47F6-992F-B4929C27F3DA}" presName="sibSpaceTwo" presStyleCnt="0"/>
      <dgm:spPr/>
    </dgm:pt>
    <dgm:pt modelId="{7973D9FB-20A0-4503-9473-E8058ECD2FAB}" type="pres">
      <dgm:prSet presAssocID="{ECED4F1A-78F4-4238-8AD3-D66DCAAB20F8}" presName="vertTwo" presStyleCnt="0"/>
      <dgm:spPr/>
    </dgm:pt>
    <dgm:pt modelId="{C00EACCC-A028-42E8-803E-CAA189C9752C}" type="pres">
      <dgm:prSet presAssocID="{ECED4F1A-78F4-4238-8AD3-D66DCAAB20F8}" presName="txTwo" presStyleLbl="node2" presStyleIdx="1" presStyleCnt="6">
        <dgm:presLayoutVars>
          <dgm:chPref val="3"/>
        </dgm:presLayoutVars>
      </dgm:prSet>
      <dgm:spPr/>
    </dgm:pt>
    <dgm:pt modelId="{33FE95BD-49F1-42C1-A649-E9436261B262}" type="pres">
      <dgm:prSet presAssocID="{ECED4F1A-78F4-4238-8AD3-D66DCAAB20F8}" presName="horzTwo" presStyleCnt="0"/>
      <dgm:spPr/>
    </dgm:pt>
    <dgm:pt modelId="{F45AEFE8-5488-4EDA-8883-C8CF1C15E0C2}" type="pres">
      <dgm:prSet presAssocID="{11B7D8F7-9797-4E49-9ECE-08BC735BC44E}" presName="sibSpaceTwo" presStyleCnt="0"/>
      <dgm:spPr/>
    </dgm:pt>
    <dgm:pt modelId="{D5A3994D-CE0B-45A6-9B71-AA477EACB731}" type="pres">
      <dgm:prSet presAssocID="{F21BF6C7-48F7-4ED7-9CF8-3EAE99F6C033}" presName="vertTwo" presStyleCnt="0"/>
      <dgm:spPr/>
    </dgm:pt>
    <dgm:pt modelId="{55E3B038-62D6-4679-868D-C1B25BDD6634}" type="pres">
      <dgm:prSet presAssocID="{F21BF6C7-48F7-4ED7-9CF8-3EAE99F6C033}" presName="txTwo" presStyleLbl="node2" presStyleIdx="2" presStyleCnt="6">
        <dgm:presLayoutVars>
          <dgm:chPref val="3"/>
        </dgm:presLayoutVars>
      </dgm:prSet>
      <dgm:spPr/>
    </dgm:pt>
    <dgm:pt modelId="{A46F01AE-A1A5-4083-B01D-1076DC06D42E}" type="pres">
      <dgm:prSet presAssocID="{F21BF6C7-48F7-4ED7-9CF8-3EAE99F6C033}" presName="horzTwo" presStyleCnt="0"/>
      <dgm:spPr/>
    </dgm:pt>
    <dgm:pt modelId="{055360D6-88AB-4EA3-8FA9-F9D330519F44}" type="pres">
      <dgm:prSet presAssocID="{B6312306-E6DD-465E-8652-3F09ECE63A58}" presName="sibSpaceTwo" presStyleCnt="0"/>
      <dgm:spPr/>
    </dgm:pt>
    <dgm:pt modelId="{63035285-934D-4BD4-B82C-73E09D816C57}" type="pres">
      <dgm:prSet presAssocID="{F83BFE34-42FC-49AA-8CA3-D5F213D28611}" presName="vertTwo" presStyleCnt="0"/>
      <dgm:spPr/>
    </dgm:pt>
    <dgm:pt modelId="{65040194-3030-4E71-A385-896A47604901}" type="pres">
      <dgm:prSet presAssocID="{F83BFE34-42FC-49AA-8CA3-D5F213D28611}" presName="txTwo" presStyleLbl="node2" presStyleIdx="3" presStyleCnt="6">
        <dgm:presLayoutVars>
          <dgm:chPref val="3"/>
        </dgm:presLayoutVars>
      </dgm:prSet>
      <dgm:spPr/>
    </dgm:pt>
    <dgm:pt modelId="{999697DC-9FBC-4EE1-BE06-7EA0BD49DEB8}" type="pres">
      <dgm:prSet presAssocID="{F83BFE34-42FC-49AA-8CA3-D5F213D28611}" presName="horzTwo" presStyleCnt="0"/>
      <dgm:spPr/>
    </dgm:pt>
    <dgm:pt modelId="{5E6AAAA1-5309-4117-B18C-DE3E6CD510CC}" type="pres">
      <dgm:prSet presAssocID="{99781F1F-F4DA-4515-8D33-A7C19457EBD1}" presName="sibSpaceTwo" presStyleCnt="0"/>
      <dgm:spPr/>
    </dgm:pt>
    <dgm:pt modelId="{E12EB48D-45C4-4422-AF31-39A43AA2FEF5}" type="pres">
      <dgm:prSet presAssocID="{02B8AF44-F92F-49AD-94EC-DC5B7EDC8CA6}" presName="vertTwo" presStyleCnt="0"/>
      <dgm:spPr/>
    </dgm:pt>
    <dgm:pt modelId="{FB4AF435-4794-40DC-8535-E4061D2D2530}" type="pres">
      <dgm:prSet presAssocID="{02B8AF44-F92F-49AD-94EC-DC5B7EDC8CA6}" presName="txTwo" presStyleLbl="node2" presStyleIdx="4" presStyleCnt="6">
        <dgm:presLayoutVars>
          <dgm:chPref val="3"/>
        </dgm:presLayoutVars>
      </dgm:prSet>
      <dgm:spPr/>
    </dgm:pt>
    <dgm:pt modelId="{8785F55E-0B24-40A2-905E-3F59C2703E6A}" type="pres">
      <dgm:prSet presAssocID="{02B8AF44-F92F-49AD-94EC-DC5B7EDC8CA6}" presName="horzTwo" presStyleCnt="0"/>
      <dgm:spPr/>
    </dgm:pt>
    <dgm:pt modelId="{AFE8610C-2C40-4833-9A76-B35151AF11D9}" type="pres">
      <dgm:prSet presAssocID="{632DC45B-F5B5-4B4B-814B-99183E42BEA1}" presName="sibSpaceTwo" presStyleCnt="0"/>
      <dgm:spPr/>
    </dgm:pt>
    <dgm:pt modelId="{3628879A-E45E-4B35-BD64-83D0D4F16F41}" type="pres">
      <dgm:prSet presAssocID="{13762E3E-8A45-4453-A171-90308877F4CD}" presName="vertTwo" presStyleCnt="0"/>
      <dgm:spPr/>
    </dgm:pt>
    <dgm:pt modelId="{60CECF77-1A3F-4569-96DA-F6E2DB9F69DA}" type="pres">
      <dgm:prSet presAssocID="{13762E3E-8A45-4453-A171-90308877F4CD}" presName="txTwo" presStyleLbl="node2" presStyleIdx="5" presStyleCnt="6">
        <dgm:presLayoutVars>
          <dgm:chPref val="3"/>
        </dgm:presLayoutVars>
      </dgm:prSet>
      <dgm:spPr/>
    </dgm:pt>
    <dgm:pt modelId="{14015863-AE11-4E57-8988-6ABEF9D8C0F3}" type="pres">
      <dgm:prSet presAssocID="{13762E3E-8A45-4453-A171-90308877F4CD}" presName="horzTwo" presStyleCnt="0"/>
      <dgm:spPr/>
    </dgm:pt>
  </dgm:ptLst>
  <dgm:cxnLst>
    <dgm:cxn modelId="{17706A49-E101-4EB6-A9B4-25A317827323}" srcId="{808E3075-2B6B-4400-8F6A-5C5188270E30}" destId="{C3690872-B521-4C6A-A5D8-B4AD9520E1E0}" srcOrd="0" destOrd="0" parTransId="{5404533F-3A14-43F9-844C-3CA62C80A1CC}" sibTransId="{5137C663-FDF0-47F6-992F-B4929C27F3DA}"/>
    <dgm:cxn modelId="{8B1DAA51-424D-41BD-89EE-5F54D16D9238}" srcId="{808E3075-2B6B-4400-8F6A-5C5188270E30}" destId="{F83BFE34-42FC-49AA-8CA3-D5F213D28611}" srcOrd="3" destOrd="0" parTransId="{8492686D-7BE9-4ABA-B5AA-245E952FCC73}" sibTransId="{99781F1F-F4DA-4515-8D33-A7C19457EBD1}"/>
    <dgm:cxn modelId="{9F942657-5C97-4E40-A484-99AD6F058542}" type="presOf" srcId="{F83BFE34-42FC-49AA-8CA3-D5F213D28611}" destId="{65040194-3030-4E71-A385-896A47604901}" srcOrd="0" destOrd="0" presId="urn:microsoft.com/office/officeart/2005/8/layout/hierarchy4"/>
    <dgm:cxn modelId="{EECBC858-54E0-4EEA-B875-61F66E50185E}" type="presOf" srcId="{02B8AF44-F92F-49AD-94EC-DC5B7EDC8CA6}" destId="{FB4AF435-4794-40DC-8535-E4061D2D2530}" srcOrd="0" destOrd="0" presId="urn:microsoft.com/office/officeart/2005/8/layout/hierarchy4"/>
    <dgm:cxn modelId="{5D23F57E-0907-46B4-8A02-D93B1BE13DFB}" srcId="{808E3075-2B6B-4400-8F6A-5C5188270E30}" destId="{F21BF6C7-48F7-4ED7-9CF8-3EAE99F6C033}" srcOrd="2" destOrd="0" parTransId="{E83D915F-D2EA-44A5-9384-92748670C06F}" sibTransId="{B6312306-E6DD-465E-8652-3F09ECE63A58}"/>
    <dgm:cxn modelId="{0997028B-9D23-44BA-BF0F-DF97491AF815}" type="presOf" srcId="{FA7DA079-F6F5-405A-AEE6-BBAD2A626906}" destId="{8121019B-5D66-4FDE-8481-2574B8EE15BF}" srcOrd="0" destOrd="0" presId="urn:microsoft.com/office/officeart/2005/8/layout/hierarchy4"/>
    <dgm:cxn modelId="{0C5A41A0-B003-49C4-B808-3E23B3A09AD0}" type="presOf" srcId="{F21BF6C7-48F7-4ED7-9CF8-3EAE99F6C033}" destId="{55E3B038-62D6-4679-868D-C1B25BDD6634}" srcOrd="0" destOrd="0" presId="urn:microsoft.com/office/officeart/2005/8/layout/hierarchy4"/>
    <dgm:cxn modelId="{42FD0FAC-A2A6-4478-965A-4C92E07A5860}" srcId="{808E3075-2B6B-4400-8F6A-5C5188270E30}" destId="{ECED4F1A-78F4-4238-8AD3-D66DCAAB20F8}" srcOrd="1" destOrd="0" parTransId="{F22A3CFC-2450-4E9A-881B-84262953EF35}" sibTransId="{11B7D8F7-9797-4E49-9ECE-08BC735BC44E}"/>
    <dgm:cxn modelId="{42C645BD-2DA6-456C-8460-C3A51E87145D}" srcId="{808E3075-2B6B-4400-8F6A-5C5188270E30}" destId="{02B8AF44-F92F-49AD-94EC-DC5B7EDC8CA6}" srcOrd="4" destOrd="0" parTransId="{7B2745A4-FF4D-4C96-A35D-AA2D0DAA3F50}" sibTransId="{632DC45B-F5B5-4B4B-814B-99183E42BEA1}"/>
    <dgm:cxn modelId="{153840CB-7D25-4130-9696-16279D080BA9}" srcId="{808E3075-2B6B-4400-8F6A-5C5188270E30}" destId="{13762E3E-8A45-4453-A171-90308877F4CD}" srcOrd="5" destOrd="0" parTransId="{04B1DE5A-4E68-47A9-8656-4B829F3291A1}" sibTransId="{73823EAF-1405-47AF-87A0-C9E8DC42735E}"/>
    <dgm:cxn modelId="{D38789D0-E449-4912-B979-C9490790DC50}" type="presOf" srcId="{C3690872-B521-4C6A-A5D8-B4AD9520E1E0}" destId="{9EE37344-06B1-48AB-ADB7-EE8139D8BF25}" srcOrd="0" destOrd="0" presId="urn:microsoft.com/office/officeart/2005/8/layout/hierarchy4"/>
    <dgm:cxn modelId="{0437ACD2-68C8-4FA4-96DD-28BDAFD379FE}" type="presOf" srcId="{13762E3E-8A45-4453-A171-90308877F4CD}" destId="{60CECF77-1A3F-4569-96DA-F6E2DB9F69DA}" srcOrd="0" destOrd="0" presId="urn:microsoft.com/office/officeart/2005/8/layout/hierarchy4"/>
    <dgm:cxn modelId="{852160DF-717D-44AA-9C9C-0B584DD58C2C}" srcId="{FA7DA079-F6F5-405A-AEE6-BBAD2A626906}" destId="{808E3075-2B6B-4400-8F6A-5C5188270E30}" srcOrd="0" destOrd="0" parTransId="{090A097A-6148-4C64-BCC3-FD0D39CDAE58}" sibTransId="{941CB339-03FA-4FD6-ABC9-62345A5548CC}"/>
    <dgm:cxn modelId="{F34368EA-EC5E-418E-9F49-024B3B348F9C}" type="presOf" srcId="{808E3075-2B6B-4400-8F6A-5C5188270E30}" destId="{F1847096-DF72-45AE-B48D-8924486E0628}" srcOrd="0" destOrd="0" presId="urn:microsoft.com/office/officeart/2005/8/layout/hierarchy4"/>
    <dgm:cxn modelId="{82A055F7-4EE8-4137-9944-54A15635C2E3}" type="presOf" srcId="{ECED4F1A-78F4-4238-8AD3-D66DCAAB20F8}" destId="{C00EACCC-A028-42E8-803E-CAA189C9752C}" srcOrd="0" destOrd="0" presId="urn:microsoft.com/office/officeart/2005/8/layout/hierarchy4"/>
    <dgm:cxn modelId="{FE490149-CC0B-41A4-BF7C-7076A8771ED6}" type="presParOf" srcId="{8121019B-5D66-4FDE-8481-2574B8EE15BF}" destId="{8D92C429-2E74-45B3-9845-EBB7A47334E6}" srcOrd="0" destOrd="0" presId="urn:microsoft.com/office/officeart/2005/8/layout/hierarchy4"/>
    <dgm:cxn modelId="{2755EC2B-CFDE-4562-84CB-D0B848FA053E}" type="presParOf" srcId="{8D92C429-2E74-45B3-9845-EBB7A47334E6}" destId="{F1847096-DF72-45AE-B48D-8924486E0628}" srcOrd="0" destOrd="0" presId="urn:microsoft.com/office/officeart/2005/8/layout/hierarchy4"/>
    <dgm:cxn modelId="{61D610E0-F18F-429D-A9D6-2471161D70A4}" type="presParOf" srcId="{8D92C429-2E74-45B3-9845-EBB7A47334E6}" destId="{60C8B4A7-480C-477F-B7B9-C7D0C44FD6AF}" srcOrd="1" destOrd="0" presId="urn:microsoft.com/office/officeart/2005/8/layout/hierarchy4"/>
    <dgm:cxn modelId="{7E027F9E-B60A-4C68-9708-CCD8C64085C1}" type="presParOf" srcId="{8D92C429-2E74-45B3-9845-EBB7A47334E6}" destId="{E6B12CF2-866B-45B7-AF0A-81D7EDD2AFDB}" srcOrd="2" destOrd="0" presId="urn:microsoft.com/office/officeart/2005/8/layout/hierarchy4"/>
    <dgm:cxn modelId="{0DAEC249-D984-49F5-813B-41AD049A9719}" type="presParOf" srcId="{E6B12CF2-866B-45B7-AF0A-81D7EDD2AFDB}" destId="{4376877D-B904-41D0-92A4-4F079E172F8F}" srcOrd="0" destOrd="0" presId="urn:microsoft.com/office/officeart/2005/8/layout/hierarchy4"/>
    <dgm:cxn modelId="{2F06BF38-FAE2-40C0-B330-8B8EDB2987C1}" type="presParOf" srcId="{4376877D-B904-41D0-92A4-4F079E172F8F}" destId="{9EE37344-06B1-48AB-ADB7-EE8139D8BF25}" srcOrd="0" destOrd="0" presId="urn:microsoft.com/office/officeart/2005/8/layout/hierarchy4"/>
    <dgm:cxn modelId="{7E3C4034-14E4-4D70-8F25-6F8DF85306F5}" type="presParOf" srcId="{4376877D-B904-41D0-92A4-4F079E172F8F}" destId="{A87FB14D-83E2-49BA-8E73-4CD70001A37E}" srcOrd="1" destOrd="0" presId="urn:microsoft.com/office/officeart/2005/8/layout/hierarchy4"/>
    <dgm:cxn modelId="{8C46E747-7D2E-49AE-B202-0FE88CF99471}" type="presParOf" srcId="{E6B12CF2-866B-45B7-AF0A-81D7EDD2AFDB}" destId="{BB65DB2F-1C7B-4D26-AAEA-72D973E552B6}" srcOrd="1" destOrd="0" presId="urn:microsoft.com/office/officeart/2005/8/layout/hierarchy4"/>
    <dgm:cxn modelId="{EE530C72-8A91-4A60-8E5E-B516CA0BCBCD}" type="presParOf" srcId="{E6B12CF2-866B-45B7-AF0A-81D7EDD2AFDB}" destId="{7973D9FB-20A0-4503-9473-E8058ECD2FAB}" srcOrd="2" destOrd="0" presId="urn:microsoft.com/office/officeart/2005/8/layout/hierarchy4"/>
    <dgm:cxn modelId="{880208FC-BF8C-4B64-A365-6F23CE257310}" type="presParOf" srcId="{7973D9FB-20A0-4503-9473-E8058ECD2FAB}" destId="{C00EACCC-A028-42E8-803E-CAA189C9752C}" srcOrd="0" destOrd="0" presId="urn:microsoft.com/office/officeart/2005/8/layout/hierarchy4"/>
    <dgm:cxn modelId="{14EF211F-24DC-4696-98F0-A4F096B9FC94}" type="presParOf" srcId="{7973D9FB-20A0-4503-9473-E8058ECD2FAB}" destId="{33FE95BD-49F1-42C1-A649-E9436261B262}" srcOrd="1" destOrd="0" presId="urn:microsoft.com/office/officeart/2005/8/layout/hierarchy4"/>
    <dgm:cxn modelId="{3D0BDBD7-E3B3-4AD5-AB75-CAC94C0D4E47}" type="presParOf" srcId="{E6B12CF2-866B-45B7-AF0A-81D7EDD2AFDB}" destId="{F45AEFE8-5488-4EDA-8883-C8CF1C15E0C2}" srcOrd="3" destOrd="0" presId="urn:microsoft.com/office/officeart/2005/8/layout/hierarchy4"/>
    <dgm:cxn modelId="{4F225113-5248-4F5B-A1E3-470F2F4942B9}" type="presParOf" srcId="{E6B12CF2-866B-45B7-AF0A-81D7EDD2AFDB}" destId="{D5A3994D-CE0B-45A6-9B71-AA477EACB731}" srcOrd="4" destOrd="0" presId="urn:microsoft.com/office/officeart/2005/8/layout/hierarchy4"/>
    <dgm:cxn modelId="{71CD5190-902F-4315-9FE5-001C4FCE7E9A}" type="presParOf" srcId="{D5A3994D-CE0B-45A6-9B71-AA477EACB731}" destId="{55E3B038-62D6-4679-868D-C1B25BDD6634}" srcOrd="0" destOrd="0" presId="urn:microsoft.com/office/officeart/2005/8/layout/hierarchy4"/>
    <dgm:cxn modelId="{019BD2BD-3BB8-44BC-81D2-BA564023CCBF}" type="presParOf" srcId="{D5A3994D-CE0B-45A6-9B71-AA477EACB731}" destId="{A46F01AE-A1A5-4083-B01D-1076DC06D42E}" srcOrd="1" destOrd="0" presId="urn:microsoft.com/office/officeart/2005/8/layout/hierarchy4"/>
    <dgm:cxn modelId="{5CC22A6C-E03F-4F53-B7E2-F5B730AEB996}" type="presParOf" srcId="{E6B12CF2-866B-45B7-AF0A-81D7EDD2AFDB}" destId="{055360D6-88AB-4EA3-8FA9-F9D330519F44}" srcOrd="5" destOrd="0" presId="urn:microsoft.com/office/officeart/2005/8/layout/hierarchy4"/>
    <dgm:cxn modelId="{107B9F3F-B5F7-441C-B615-2C277EC3E0EB}" type="presParOf" srcId="{E6B12CF2-866B-45B7-AF0A-81D7EDD2AFDB}" destId="{63035285-934D-4BD4-B82C-73E09D816C57}" srcOrd="6" destOrd="0" presId="urn:microsoft.com/office/officeart/2005/8/layout/hierarchy4"/>
    <dgm:cxn modelId="{A5A87542-908C-4181-AFFB-F52C41904897}" type="presParOf" srcId="{63035285-934D-4BD4-B82C-73E09D816C57}" destId="{65040194-3030-4E71-A385-896A47604901}" srcOrd="0" destOrd="0" presId="urn:microsoft.com/office/officeart/2005/8/layout/hierarchy4"/>
    <dgm:cxn modelId="{72C31B6D-ADD4-440D-93B0-546E84543F11}" type="presParOf" srcId="{63035285-934D-4BD4-B82C-73E09D816C57}" destId="{999697DC-9FBC-4EE1-BE06-7EA0BD49DEB8}" srcOrd="1" destOrd="0" presId="urn:microsoft.com/office/officeart/2005/8/layout/hierarchy4"/>
    <dgm:cxn modelId="{830C76D6-C408-42B0-A5F2-CC899A2ECF64}" type="presParOf" srcId="{E6B12CF2-866B-45B7-AF0A-81D7EDD2AFDB}" destId="{5E6AAAA1-5309-4117-B18C-DE3E6CD510CC}" srcOrd="7" destOrd="0" presId="urn:microsoft.com/office/officeart/2005/8/layout/hierarchy4"/>
    <dgm:cxn modelId="{7E34D51B-970D-4BB6-BC98-7047E85C33A8}" type="presParOf" srcId="{E6B12CF2-866B-45B7-AF0A-81D7EDD2AFDB}" destId="{E12EB48D-45C4-4422-AF31-39A43AA2FEF5}" srcOrd="8" destOrd="0" presId="urn:microsoft.com/office/officeart/2005/8/layout/hierarchy4"/>
    <dgm:cxn modelId="{D7D5C837-4E23-464D-A706-D10448917B51}" type="presParOf" srcId="{E12EB48D-45C4-4422-AF31-39A43AA2FEF5}" destId="{FB4AF435-4794-40DC-8535-E4061D2D2530}" srcOrd="0" destOrd="0" presId="urn:microsoft.com/office/officeart/2005/8/layout/hierarchy4"/>
    <dgm:cxn modelId="{2A49708F-E869-4234-BE90-0BA9920AF94F}" type="presParOf" srcId="{E12EB48D-45C4-4422-AF31-39A43AA2FEF5}" destId="{8785F55E-0B24-40A2-905E-3F59C2703E6A}" srcOrd="1" destOrd="0" presId="urn:microsoft.com/office/officeart/2005/8/layout/hierarchy4"/>
    <dgm:cxn modelId="{2FFB4973-F8DF-4D24-BB37-3C5911B05E72}" type="presParOf" srcId="{E6B12CF2-866B-45B7-AF0A-81D7EDD2AFDB}" destId="{AFE8610C-2C40-4833-9A76-B35151AF11D9}" srcOrd="9" destOrd="0" presId="urn:microsoft.com/office/officeart/2005/8/layout/hierarchy4"/>
    <dgm:cxn modelId="{68399DE0-D28A-477F-8E87-C31CB0F00842}" type="presParOf" srcId="{E6B12CF2-866B-45B7-AF0A-81D7EDD2AFDB}" destId="{3628879A-E45E-4B35-BD64-83D0D4F16F41}" srcOrd="10" destOrd="0" presId="urn:microsoft.com/office/officeart/2005/8/layout/hierarchy4"/>
    <dgm:cxn modelId="{88285E38-A0D1-4667-8DD2-A726F14221B8}" type="presParOf" srcId="{3628879A-E45E-4B35-BD64-83D0D4F16F41}" destId="{60CECF77-1A3F-4569-96DA-F6E2DB9F69DA}" srcOrd="0" destOrd="0" presId="urn:microsoft.com/office/officeart/2005/8/layout/hierarchy4"/>
    <dgm:cxn modelId="{8A6B75B3-F734-4591-BFF4-E795E49F8B1E}" type="presParOf" srcId="{3628879A-E45E-4B35-BD64-83D0D4F16F41}" destId="{14015863-AE11-4E57-8988-6ABEF9D8C0F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1DC6F9-2928-42AF-BE79-C98FCC54046C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AD74F80-B8C3-4D9A-A67D-90E2B90A08F3}">
      <dgm:prSet phldrT="[Texto]" custT="1"/>
      <dgm:spPr>
        <a:solidFill>
          <a:srgbClr val="4FB289"/>
        </a:solidFill>
      </dgm:spPr>
      <dgm:t>
        <a:bodyPr/>
        <a:lstStyle/>
        <a:p>
          <a:r>
            <a:rPr lang="es-CO" sz="1600" dirty="0"/>
            <a:t>Apertura del encargo</a:t>
          </a:r>
        </a:p>
      </dgm:t>
    </dgm:pt>
    <dgm:pt modelId="{4408D2D9-6147-44A2-9347-62A4593323EB}" type="parTrans" cxnId="{14FFBE50-7C17-486B-BD46-638A1D9A5FDC}">
      <dgm:prSet/>
      <dgm:spPr/>
      <dgm:t>
        <a:bodyPr/>
        <a:lstStyle/>
        <a:p>
          <a:endParaRPr lang="es-CO"/>
        </a:p>
      </dgm:t>
    </dgm:pt>
    <dgm:pt modelId="{CE955B67-DBBC-4EB3-A4D8-2BBEB66FF039}" type="sibTrans" cxnId="{14FFBE50-7C17-486B-BD46-638A1D9A5FDC}">
      <dgm:prSet/>
      <dgm:spPr/>
      <dgm:t>
        <a:bodyPr/>
        <a:lstStyle/>
        <a:p>
          <a:endParaRPr lang="es-CO"/>
        </a:p>
      </dgm:t>
    </dgm:pt>
    <dgm:pt modelId="{2C29EB2B-B33F-4CA6-B697-6E77C0958D7A}">
      <dgm:prSet phldrT="[Texto]" custT="1"/>
      <dgm:spPr>
        <a:solidFill>
          <a:srgbClr val="F7EA43"/>
        </a:solidFill>
      </dgm:spPr>
      <dgm:t>
        <a:bodyPr/>
        <a:lstStyle/>
        <a:p>
          <a:r>
            <a:rPr lang="es-CO" sz="1600" dirty="0">
              <a:solidFill>
                <a:schemeClr val="bg2">
                  <a:lumMod val="50000"/>
                </a:schemeClr>
              </a:solidFill>
            </a:rPr>
            <a:t>Ofrecimiento de la posibilidad de ser encargado </a:t>
          </a:r>
        </a:p>
      </dgm:t>
    </dgm:pt>
    <dgm:pt modelId="{B6B5D4F9-B40A-4BB7-BAB7-49A412EE007B}" type="parTrans" cxnId="{D9B4FA76-25AF-43F1-8D0D-55C81149A861}">
      <dgm:prSet/>
      <dgm:spPr/>
      <dgm:t>
        <a:bodyPr/>
        <a:lstStyle/>
        <a:p>
          <a:endParaRPr lang="es-CO"/>
        </a:p>
      </dgm:t>
    </dgm:pt>
    <dgm:pt modelId="{A50D9C87-B27E-4302-A833-138A651C0AAF}" type="sibTrans" cxnId="{D9B4FA76-25AF-43F1-8D0D-55C81149A861}">
      <dgm:prSet/>
      <dgm:spPr/>
      <dgm:t>
        <a:bodyPr/>
        <a:lstStyle/>
        <a:p>
          <a:endParaRPr lang="es-CO"/>
        </a:p>
      </dgm:t>
    </dgm:pt>
    <dgm:pt modelId="{7D9C0255-3BF0-423F-8C57-FB9B29656469}">
      <dgm:prSet phldrT="[Texto]" custT="1"/>
      <dgm:spPr>
        <a:solidFill>
          <a:srgbClr val="4FB289"/>
        </a:solidFill>
      </dgm:spPr>
      <dgm:t>
        <a:bodyPr/>
        <a:lstStyle/>
        <a:p>
          <a:r>
            <a:rPr lang="es-CO" sz="1600" dirty="0"/>
            <a:t>Verificación del cumplimiento de requisitos mínimos</a:t>
          </a:r>
        </a:p>
      </dgm:t>
    </dgm:pt>
    <dgm:pt modelId="{B27D4254-EFE2-4964-B0C2-4075870F654B}" type="parTrans" cxnId="{1E6C10E9-C6D7-4089-B267-2C5B56EDC42F}">
      <dgm:prSet/>
      <dgm:spPr/>
      <dgm:t>
        <a:bodyPr/>
        <a:lstStyle/>
        <a:p>
          <a:endParaRPr lang="es-CO"/>
        </a:p>
      </dgm:t>
    </dgm:pt>
    <dgm:pt modelId="{8A570F0E-8543-4CC5-B219-1C688741E78D}" type="sibTrans" cxnId="{1E6C10E9-C6D7-4089-B267-2C5B56EDC42F}">
      <dgm:prSet/>
      <dgm:spPr/>
      <dgm:t>
        <a:bodyPr/>
        <a:lstStyle/>
        <a:p>
          <a:endParaRPr lang="es-CO"/>
        </a:p>
      </dgm:t>
    </dgm:pt>
    <dgm:pt modelId="{BB95698B-4199-4B30-9ACA-AA92A9A10EE7}">
      <dgm:prSet phldrT="[Texto]" custT="1"/>
      <dgm:spPr>
        <a:solidFill>
          <a:srgbClr val="F7EA43"/>
        </a:solidFill>
      </dgm:spPr>
      <dgm:t>
        <a:bodyPr/>
        <a:lstStyle/>
        <a:p>
          <a:r>
            <a:rPr lang="es-CO" sz="1600" dirty="0">
              <a:solidFill>
                <a:schemeClr val="bg2">
                  <a:lumMod val="50000"/>
                </a:schemeClr>
              </a:solidFill>
            </a:rPr>
            <a:t>Conformación de los resultados de estudio</a:t>
          </a:r>
        </a:p>
      </dgm:t>
    </dgm:pt>
    <dgm:pt modelId="{6BC47A37-D870-45DC-B959-DAA012C02B68}" type="parTrans" cxnId="{2E41A6F1-D102-4FF9-BD14-F5EAC8BA2A98}">
      <dgm:prSet/>
      <dgm:spPr/>
      <dgm:t>
        <a:bodyPr/>
        <a:lstStyle/>
        <a:p>
          <a:endParaRPr lang="es-CO"/>
        </a:p>
      </dgm:t>
    </dgm:pt>
    <dgm:pt modelId="{643A4FF0-CA72-4B41-8F8A-AD833840F263}" type="sibTrans" cxnId="{2E41A6F1-D102-4FF9-BD14-F5EAC8BA2A98}">
      <dgm:prSet/>
      <dgm:spPr/>
      <dgm:t>
        <a:bodyPr/>
        <a:lstStyle/>
        <a:p>
          <a:endParaRPr lang="es-CO"/>
        </a:p>
      </dgm:t>
    </dgm:pt>
    <dgm:pt modelId="{E1792310-6C10-4796-AECD-04B90770A6A6}">
      <dgm:prSet phldrT="[Texto]" custT="1"/>
      <dgm:spPr>
        <a:solidFill>
          <a:srgbClr val="4FB289"/>
        </a:solidFill>
      </dgm:spPr>
      <dgm:t>
        <a:bodyPr/>
        <a:lstStyle/>
        <a:p>
          <a:r>
            <a:rPr lang="es-CO" sz="1600" dirty="0"/>
            <a:t>Presentación de reclamaciones al estudio de verificación</a:t>
          </a:r>
        </a:p>
      </dgm:t>
    </dgm:pt>
    <dgm:pt modelId="{0979E56A-8D1D-4B35-9F8F-E37F670042E7}" type="parTrans" cxnId="{B30373A4-C015-4B57-BC85-B954CDE9D05E}">
      <dgm:prSet/>
      <dgm:spPr/>
      <dgm:t>
        <a:bodyPr/>
        <a:lstStyle/>
        <a:p>
          <a:endParaRPr lang="es-CO"/>
        </a:p>
      </dgm:t>
    </dgm:pt>
    <dgm:pt modelId="{DFB58ED8-5547-4A74-9955-18CE9B412921}" type="sibTrans" cxnId="{B30373A4-C015-4B57-BC85-B954CDE9D05E}">
      <dgm:prSet/>
      <dgm:spPr/>
      <dgm:t>
        <a:bodyPr/>
        <a:lstStyle/>
        <a:p>
          <a:endParaRPr lang="es-CO"/>
        </a:p>
      </dgm:t>
    </dgm:pt>
    <dgm:pt modelId="{50F0664A-AB00-4CD9-821B-296E2432F187}">
      <dgm:prSet phldrT="[Texto]" custT="1"/>
      <dgm:spPr>
        <a:solidFill>
          <a:srgbClr val="F7EA43"/>
        </a:solidFill>
      </dgm:spPr>
      <dgm:t>
        <a:bodyPr/>
        <a:lstStyle/>
        <a:p>
          <a:r>
            <a:rPr lang="es-CO" sz="1600" dirty="0">
              <a:solidFill>
                <a:schemeClr val="bg2">
                  <a:lumMod val="50000"/>
                </a:schemeClr>
              </a:solidFill>
            </a:rPr>
            <a:t>Acto de encargo</a:t>
          </a:r>
        </a:p>
      </dgm:t>
    </dgm:pt>
    <dgm:pt modelId="{A8254376-3FCC-4AA9-9C74-4C3C42692465}" type="parTrans" cxnId="{EC379DF7-CD8A-48E0-A44B-B58B5BA5A83D}">
      <dgm:prSet/>
      <dgm:spPr/>
      <dgm:t>
        <a:bodyPr/>
        <a:lstStyle/>
        <a:p>
          <a:endParaRPr lang="es-CO"/>
        </a:p>
      </dgm:t>
    </dgm:pt>
    <dgm:pt modelId="{54DEC255-F560-41BA-B650-61054D89BBE3}" type="sibTrans" cxnId="{EC379DF7-CD8A-48E0-A44B-B58B5BA5A83D}">
      <dgm:prSet/>
      <dgm:spPr/>
      <dgm:t>
        <a:bodyPr/>
        <a:lstStyle/>
        <a:p>
          <a:endParaRPr lang="es-CO"/>
        </a:p>
      </dgm:t>
    </dgm:pt>
    <dgm:pt modelId="{4B036B25-77EA-42A4-8B52-18A4CCAB74AC}">
      <dgm:prSet phldrT="[Texto]" custT="1"/>
      <dgm:spPr>
        <a:solidFill>
          <a:srgbClr val="4FB289"/>
        </a:solidFill>
      </dgm:spPr>
      <dgm:t>
        <a:bodyPr/>
        <a:lstStyle/>
        <a:p>
          <a:r>
            <a:rPr lang="es-CO" sz="1600" dirty="0"/>
            <a:t>Reclamaciones</a:t>
          </a:r>
        </a:p>
      </dgm:t>
    </dgm:pt>
    <dgm:pt modelId="{E8FA590B-819B-4E0C-ADA9-0BC5C931CC0F}" type="parTrans" cxnId="{C97CDD57-1E41-4ECD-9A04-989CD9C8371A}">
      <dgm:prSet/>
      <dgm:spPr/>
      <dgm:t>
        <a:bodyPr/>
        <a:lstStyle/>
        <a:p>
          <a:endParaRPr lang="es-CO"/>
        </a:p>
      </dgm:t>
    </dgm:pt>
    <dgm:pt modelId="{85656D2D-E9D2-480B-9099-7C67B63235BF}" type="sibTrans" cxnId="{C97CDD57-1E41-4ECD-9A04-989CD9C8371A}">
      <dgm:prSet/>
      <dgm:spPr/>
      <dgm:t>
        <a:bodyPr/>
        <a:lstStyle/>
        <a:p>
          <a:endParaRPr lang="es-CO"/>
        </a:p>
      </dgm:t>
    </dgm:pt>
    <dgm:pt modelId="{57CCE170-8823-4A23-9135-C14CAFDCF289}" type="pres">
      <dgm:prSet presAssocID="{861DC6F9-2928-42AF-BE79-C98FCC54046C}" presName="rootnode" presStyleCnt="0">
        <dgm:presLayoutVars>
          <dgm:chMax/>
          <dgm:chPref/>
          <dgm:dir/>
          <dgm:animLvl val="lvl"/>
        </dgm:presLayoutVars>
      </dgm:prSet>
      <dgm:spPr/>
    </dgm:pt>
    <dgm:pt modelId="{3EA4D5F4-1B87-42BC-831B-521713302F1F}" type="pres">
      <dgm:prSet presAssocID="{3AD74F80-B8C3-4D9A-A67D-90E2B90A08F3}" presName="composite" presStyleCnt="0"/>
      <dgm:spPr/>
    </dgm:pt>
    <dgm:pt modelId="{A01F2C5A-5740-4E53-8828-890A1C568E89}" type="pres">
      <dgm:prSet presAssocID="{3AD74F80-B8C3-4D9A-A67D-90E2B90A08F3}" presName="bentUpArrow1" presStyleLbl="alignImgPlace1" presStyleIdx="0" presStyleCnt="6"/>
      <dgm:spPr/>
    </dgm:pt>
    <dgm:pt modelId="{1FB7532E-4873-48AD-8DC8-9F000831B3C7}" type="pres">
      <dgm:prSet presAssocID="{3AD74F80-B8C3-4D9A-A67D-90E2B90A08F3}" presName="ParentText" presStyleLbl="node1" presStyleIdx="0" presStyleCnt="7" custScaleX="259374" custScaleY="75132">
        <dgm:presLayoutVars>
          <dgm:chMax val="1"/>
          <dgm:chPref val="1"/>
          <dgm:bulletEnabled val="1"/>
        </dgm:presLayoutVars>
      </dgm:prSet>
      <dgm:spPr/>
    </dgm:pt>
    <dgm:pt modelId="{5CD6E65D-B072-4E5F-8D42-C754C1DBA235}" type="pres">
      <dgm:prSet presAssocID="{3AD74F80-B8C3-4D9A-A67D-90E2B90A08F3}" presName="Child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B3CEF4F9-26FC-4D83-8894-AD0663CEE5D7}" type="pres">
      <dgm:prSet presAssocID="{CE955B67-DBBC-4EB3-A4D8-2BBEB66FF039}" presName="sibTrans" presStyleCnt="0"/>
      <dgm:spPr/>
    </dgm:pt>
    <dgm:pt modelId="{F73CDFAB-F0C1-444E-993D-A5128B53D7CC}" type="pres">
      <dgm:prSet presAssocID="{2C29EB2B-B33F-4CA6-B697-6E77C0958D7A}" presName="composite" presStyleCnt="0"/>
      <dgm:spPr/>
    </dgm:pt>
    <dgm:pt modelId="{4AD20D27-8D66-4B78-A625-586A6AB85717}" type="pres">
      <dgm:prSet presAssocID="{2C29EB2B-B33F-4CA6-B697-6E77C0958D7A}" presName="bentUpArrow1" presStyleLbl="alignImgPlace1" presStyleIdx="1" presStyleCnt="6"/>
      <dgm:spPr/>
    </dgm:pt>
    <dgm:pt modelId="{0B9CDD6C-1643-4D87-B295-E2FA6B941481}" type="pres">
      <dgm:prSet presAssocID="{2C29EB2B-B33F-4CA6-B697-6E77C0958D7A}" presName="ParentText" presStyleLbl="node1" presStyleIdx="1" presStyleCnt="7" custScaleX="259374" custScaleY="75132">
        <dgm:presLayoutVars>
          <dgm:chMax val="1"/>
          <dgm:chPref val="1"/>
          <dgm:bulletEnabled val="1"/>
        </dgm:presLayoutVars>
      </dgm:prSet>
      <dgm:spPr/>
    </dgm:pt>
    <dgm:pt modelId="{8E2BA862-7EEB-4E9C-A6EB-D4CFF315C842}" type="pres">
      <dgm:prSet presAssocID="{2C29EB2B-B33F-4CA6-B697-6E77C0958D7A}" presName="Child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204B5818-9E5B-42D5-83FD-A4739E77CBA0}" type="pres">
      <dgm:prSet presAssocID="{A50D9C87-B27E-4302-A833-138A651C0AAF}" presName="sibTrans" presStyleCnt="0"/>
      <dgm:spPr/>
    </dgm:pt>
    <dgm:pt modelId="{B8A3D11C-4306-4531-B29A-7AF9D04F3E7D}" type="pres">
      <dgm:prSet presAssocID="{7D9C0255-3BF0-423F-8C57-FB9B29656469}" presName="composite" presStyleCnt="0"/>
      <dgm:spPr/>
    </dgm:pt>
    <dgm:pt modelId="{80F8841A-3693-42B6-AE4F-83BA40F030C9}" type="pres">
      <dgm:prSet presAssocID="{7D9C0255-3BF0-423F-8C57-FB9B29656469}" presName="bentUpArrow1" presStyleLbl="alignImgPlace1" presStyleIdx="2" presStyleCnt="6"/>
      <dgm:spPr/>
    </dgm:pt>
    <dgm:pt modelId="{ADA85039-BF18-4E8C-9484-2D2ABDDCDAA5}" type="pres">
      <dgm:prSet presAssocID="{7D9C0255-3BF0-423F-8C57-FB9B29656469}" presName="ParentText" presStyleLbl="node1" presStyleIdx="2" presStyleCnt="7" custScaleX="259374" custScaleY="75132">
        <dgm:presLayoutVars>
          <dgm:chMax val="1"/>
          <dgm:chPref val="1"/>
          <dgm:bulletEnabled val="1"/>
        </dgm:presLayoutVars>
      </dgm:prSet>
      <dgm:spPr/>
    </dgm:pt>
    <dgm:pt modelId="{3E10D8D0-2DEC-41AF-A246-0784C6FE4FA0}" type="pres">
      <dgm:prSet presAssocID="{7D9C0255-3BF0-423F-8C57-FB9B29656469}" presName="Child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DC57691B-E02B-4976-9E58-2B4D46A3A353}" type="pres">
      <dgm:prSet presAssocID="{8A570F0E-8543-4CC5-B219-1C688741E78D}" presName="sibTrans" presStyleCnt="0"/>
      <dgm:spPr/>
    </dgm:pt>
    <dgm:pt modelId="{69AA9CAA-9630-4F82-94E4-F08CCFED4245}" type="pres">
      <dgm:prSet presAssocID="{BB95698B-4199-4B30-9ACA-AA92A9A10EE7}" presName="composite" presStyleCnt="0"/>
      <dgm:spPr/>
    </dgm:pt>
    <dgm:pt modelId="{3591637A-C0E1-4716-902D-81E3B5A3510A}" type="pres">
      <dgm:prSet presAssocID="{BB95698B-4199-4B30-9ACA-AA92A9A10EE7}" presName="bentUpArrow1" presStyleLbl="alignImgPlace1" presStyleIdx="3" presStyleCnt="6"/>
      <dgm:spPr/>
    </dgm:pt>
    <dgm:pt modelId="{0C8B9183-FD29-425C-AB34-A1368E498077}" type="pres">
      <dgm:prSet presAssocID="{BB95698B-4199-4B30-9ACA-AA92A9A10EE7}" presName="ParentText" presStyleLbl="node1" presStyleIdx="3" presStyleCnt="7" custScaleX="259374" custScaleY="75132">
        <dgm:presLayoutVars>
          <dgm:chMax val="1"/>
          <dgm:chPref val="1"/>
          <dgm:bulletEnabled val="1"/>
        </dgm:presLayoutVars>
      </dgm:prSet>
      <dgm:spPr/>
    </dgm:pt>
    <dgm:pt modelId="{C73A480E-9148-46E5-B77E-B092DCE8DDF3}" type="pres">
      <dgm:prSet presAssocID="{BB95698B-4199-4B30-9ACA-AA92A9A10EE7}" presName="Child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AADC620B-FA28-400E-A4A4-B1FC5FE17EE3}" type="pres">
      <dgm:prSet presAssocID="{643A4FF0-CA72-4B41-8F8A-AD833840F263}" presName="sibTrans" presStyleCnt="0"/>
      <dgm:spPr/>
    </dgm:pt>
    <dgm:pt modelId="{2F12108A-7F42-4D03-BD68-279EBD3CD9D2}" type="pres">
      <dgm:prSet presAssocID="{E1792310-6C10-4796-AECD-04B90770A6A6}" presName="composite" presStyleCnt="0"/>
      <dgm:spPr/>
    </dgm:pt>
    <dgm:pt modelId="{8B234637-925F-4605-AE90-AF7839A54049}" type="pres">
      <dgm:prSet presAssocID="{E1792310-6C10-4796-AECD-04B90770A6A6}" presName="bentUpArrow1" presStyleLbl="alignImgPlace1" presStyleIdx="4" presStyleCnt="6"/>
      <dgm:spPr/>
    </dgm:pt>
    <dgm:pt modelId="{A9411A60-3B20-4798-A93F-CE8937CB1F69}" type="pres">
      <dgm:prSet presAssocID="{E1792310-6C10-4796-AECD-04B90770A6A6}" presName="ParentText" presStyleLbl="node1" presStyleIdx="4" presStyleCnt="7" custScaleX="259374" custScaleY="75132">
        <dgm:presLayoutVars>
          <dgm:chMax val="1"/>
          <dgm:chPref val="1"/>
          <dgm:bulletEnabled val="1"/>
        </dgm:presLayoutVars>
      </dgm:prSet>
      <dgm:spPr/>
    </dgm:pt>
    <dgm:pt modelId="{04B3F217-3D3E-4FF9-A8AA-A8D5B9F5688C}" type="pres">
      <dgm:prSet presAssocID="{E1792310-6C10-4796-AECD-04B90770A6A6}" presName="Child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5B2C111A-7631-404B-B498-6432D52C0C80}" type="pres">
      <dgm:prSet presAssocID="{DFB58ED8-5547-4A74-9955-18CE9B412921}" presName="sibTrans" presStyleCnt="0"/>
      <dgm:spPr/>
    </dgm:pt>
    <dgm:pt modelId="{0C1CCCF1-749B-4F17-AD0E-1F9D88D5A205}" type="pres">
      <dgm:prSet presAssocID="{50F0664A-AB00-4CD9-821B-296E2432F187}" presName="composite" presStyleCnt="0"/>
      <dgm:spPr/>
    </dgm:pt>
    <dgm:pt modelId="{53813E88-705E-4509-954D-8460615D7E37}" type="pres">
      <dgm:prSet presAssocID="{50F0664A-AB00-4CD9-821B-296E2432F187}" presName="bentUpArrow1" presStyleLbl="alignImgPlace1" presStyleIdx="5" presStyleCnt="6"/>
      <dgm:spPr/>
    </dgm:pt>
    <dgm:pt modelId="{C9564F9B-381C-46C9-8AEA-7B5C3CE5E9BB}" type="pres">
      <dgm:prSet presAssocID="{50F0664A-AB00-4CD9-821B-296E2432F187}" presName="ParentText" presStyleLbl="node1" presStyleIdx="5" presStyleCnt="7" custScaleX="259374" custScaleY="75132">
        <dgm:presLayoutVars>
          <dgm:chMax val="1"/>
          <dgm:chPref val="1"/>
          <dgm:bulletEnabled val="1"/>
        </dgm:presLayoutVars>
      </dgm:prSet>
      <dgm:spPr/>
    </dgm:pt>
    <dgm:pt modelId="{F8D9D9A2-7E0C-42E5-8611-19344E47F949}" type="pres">
      <dgm:prSet presAssocID="{50F0664A-AB00-4CD9-821B-296E2432F187}" presName="ChildText" presStyleLbl="revTx" presStyleIdx="5" presStyleCnt="6">
        <dgm:presLayoutVars>
          <dgm:chMax val="0"/>
          <dgm:chPref val="0"/>
          <dgm:bulletEnabled val="1"/>
        </dgm:presLayoutVars>
      </dgm:prSet>
      <dgm:spPr/>
    </dgm:pt>
    <dgm:pt modelId="{20299BEA-BFDF-4A00-86A5-A5147F9486F9}" type="pres">
      <dgm:prSet presAssocID="{54DEC255-F560-41BA-B650-61054D89BBE3}" presName="sibTrans" presStyleCnt="0"/>
      <dgm:spPr/>
    </dgm:pt>
    <dgm:pt modelId="{B16502C8-24F4-4E72-AC02-4974CAB30522}" type="pres">
      <dgm:prSet presAssocID="{4B036B25-77EA-42A4-8B52-18A4CCAB74AC}" presName="composite" presStyleCnt="0"/>
      <dgm:spPr/>
    </dgm:pt>
    <dgm:pt modelId="{F6751D1B-CC86-4EEB-91A6-444D7F821EFC}" type="pres">
      <dgm:prSet presAssocID="{4B036B25-77EA-42A4-8B52-18A4CCAB74AC}" presName="ParentText" presStyleLbl="node1" presStyleIdx="6" presStyleCnt="7" custScaleX="259374" custScaleY="75132">
        <dgm:presLayoutVars>
          <dgm:chMax val="1"/>
          <dgm:chPref val="1"/>
          <dgm:bulletEnabled val="1"/>
        </dgm:presLayoutVars>
      </dgm:prSet>
      <dgm:spPr/>
    </dgm:pt>
  </dgm:ptLst>
  <dgm:cxnLst>
    <dgm:cxn modelId="{36F6960E-E3AE-4D66-AC9A-1438727724B2}" type="presOf" srcId="{2C29EB2B-B33F-4CA6-B697-6E77C0958D7A}" destId="{0B9CDD6C-1643-4D87-B295-E2FA6B941481}" srcOrd="0" destOrd="0" presId="urn:microsoft.com/office/officeart/2005/8/layout/StepDownProcess"/>
    <dgm:cxn modelId="{3C8E7037-3AD0-4039-82CB-DB5D303EBC47}" type="presOf" srcId="{861DC6F9-2928-42AF-BE79-C98FCC54046C}" destId="{57CCE170-8823-4A23-9135-C14CAFDCF289}" srcOrd="0" destOrd="0" presId="urn:microsoft.com/office/officeart/2005/8/layout/StepDownProcess"/>
    <dgm:cxn modelId="{7ADBCF6B-CF3A-44BB-8D7E-DCEF296D65D0}" type="presOf" srcId="{BB95698B-4199-4B30-9ACA-AA92A9A10EE7}" destId="{0C8B9183-FD29-425C-AB34-A1368E498077}" srcOrd="0" destOrd="0" presId="urn:microsoft.com/office/officeart/2005/8/layout/StepDownProcess"/>
    <dgm:cxn modelId="{14FFBE50-7C17-486B-BD46-638A1D9A5FDC}" srcId="{861DC6F9-2928-42AF-BE79-C98FCC54046C}" destId="{3AD74F80-B8C3-4D9A-A67D-90E2B90A08F3}" srcOrd="0" destOrd="0" parTransId="{4408D2D9-6147-44A2-9347-62A4593323EB}" sibTransId="{CE955B67-DBBC-4EB3-A4D8-2BBEB66FF039}"/>
    <dgm:cxn modelId="{7EA0FC70-D97F-45F0-B0C1-7C38E6FD7470}" type="presOf" srcId="{3AD74F80-B8C3-4D9A-A67D-90E2B90A08F3}" destId="{1FB7532E-4873-48AD-8DC8-9F000831B3C7}" srcOrd="0" destOrd="0" presId="urn:microsoft.com/office/officeart/2005/8/layout/StepDownProcess"/>
    <dgm:cxn modelId="{D9B4FA76-25AF-43F1-8D0D-55C81149A861}" srcId="{861DC6F9-2928-42AF-BE79-C98FCC54046C}" destId="{2C29EB2B-B33F-4CA6-B697-6E77C0958D7A}" srcOrd="1" destOrd="0" parTransId="{B6B5D4F9-B40A-4BB7-BAB7-49A412EE007B}" sibTransId="{A50D9C87-B27E-4302-A833-138A651C0AAF}"/>
    <dgm:cxn modelId="{C97CDD57-1E41-4ECD-9A04-989CD9C8371A}" srcId="{861DC6F9-2928-42AF-BE79-C98FCC54046C}" destId="{4B036B25-77EA-42A4-8B52-18A4CCAB74AC}" srcOrd="6" destOrd="0" parTransId="{E8FA590B-819B-4E0C-ADA9-0BC5C931CC0F}" sibTransId="{85656D2D-E9D2-480B-9099-7C67B63235BF}"/>
    <dgm:cxn modelId="{9E0EAD81-80C2-4973-8BC0-41070BB87EF5}" type="presOf" srcId="{E1792310-6C10-4796-AECD-04B90770A6A6}" destId="{A9411A60-3B20-4798-A93F-CE8937CB1F69}" srcOrd="0" destOrd="0" presId="urn:microsoft.com/office/officeart/2005/8/layout/StepDownProcess"/>
    <dgm:cxn modelId="{BAF7A19E-202B-4C56-80AA-1075B0D29BC6}" type="presOf" srcId="{50F0664A-AB00-4CD9-821B-296E2432F187}" destId="{C9564F9B-381C-46C9-8AEA-7B5C3CE5E9BB}" srcOrd="0" destOrd="0" presId="urn:microsoft.com/office/officeart/2005/8/layout/StepDownProcess"/>
    <dgm:cxn modelId="{B30373A4-C015-4B57-BC85-B954CDE9D05E}" srcId="{861DC6F9-2928-42AF-BE79-C98FCC54046C}" destId="{E1792310-6C10-4796-AECD-04B90770A6A6}" srcOrd="4" destOrd="0" parTransId="{0979E56A-8D1D-4B35-9F8F-E37F670042E7}" sibTransId="{DFB58ED8-5547-4A74-9955-18CE9B412921}"/>
    <dgm:cxn modelId="{D09220DE-14D9-4DBD-BEEB-C556D844DE78}" type="presOf" srcId="{4B036B25-77EA-42A4-8B52-18A4CCAB74AC}" destId="{F6751D1B-CC86-4EEB-91A6-444D7F821EFC}" srcOrd="0" destOrd="0" presId="urn:microsoft.com/office/officeart/2005/8/layout/StepDownProcess"/>
    <dgm:cxn modelId="{76C4DCE7-1194-4B10-8447-CD9AA6858951}" type="presOf" srcId="{7D9C0255-3BF0-423F-8C57-FB9B29656469}" destId="{ADA85039-BF18-4E8C-9484-2D2ABDDCDAA5}" srcOrd="0" destOrd="0" presId="urn:microsoft.com/office/officeart/2005/8/layout/StepDownProcess"/>
    <dgm:cxn modelId="{1E6C10E9-C6D7-4089-B267-2C5B56EDC42F}" srcId="{861DC6F9-2928-42AF-BE79-C98FCC54046C}" destId="{7D9C0255-3BF0-423F-8C57-FB9B29656469}" srcOrd="2" destOrd="0" parTransId="{B27D4254-EFE2-4964-B0C2-4075870F654B}" sibTransId="{8A570F0E-8543-4CC5-B219-1C688741E78D}"/>
    <dgm:cxn modelId="{2E41A6F1-D102-4FF9-BD14-F5EAC8BA2A98}" srcId="{861DC6F9-2928-42AF-BE79-C98FCC54046C}" destId="{BB95698B-4199-4B30-9ACA-AA92A9A10EE7}" srcOrd="3" destOrd="0" parTransId="{6BC47A37-D870-45DC-B959-DAA012C02B68}" sibTransId="{643A4FF0-CA72-4B41-8F8A-AD833840F263}"/>
    <dgm:cxn modelId="{EC379DF7-CD8A-48E0-A44B-B58B5BA5A83D}" srcId="{861DC6F9-2928-42AF-BE79-C98FCC54046C}" destId="{50F0664A-AB00-4CD9-821B-296E2432F187}" srcOrd="5" destOrd="0" parTransId="{A8254376-3FCC-4AA9-9C74-4C3C42692465}" sibTransId="{54DEC255-F560-41BA-B650-61054D89BBE3}"/>
    <dgm:cxn modelId="{8B36BB7E-720B-4434-885D-26BF22043B05}" type="presParOf" srcId="{57CCE170-8823-4A23-9135-C14CAFDCF289}" destId="{3EA4D5F4-1B87-42BC-831B-521713302F1F}" srcOrd="0" destOrd="0" presId="urn:microsoft.com/office/officeart/2005/8/layout/StepDownProcess"/>
    <dgm:cxn modelId="{03C38264-0C28-435C-83BF-CDA0E194DEB8}" type="presParOf" srcId="{3EA4D5F4-1B87-42BC-831B-521713302F1F}" destId="{A01F2C5A-5740-4E53-8828-890A1C568E89}" srcOrd="0" destOrd="0" presId="urn:microsoft.com/office/officeart/2005/8/layout/StepDownProcess"/>
    <dgm:cxn modelId="{49E4770E-5E09-472C-8E9E-46C048803864}" type="presParOf" srcId="{3EA4D5F4-1B87-42BC-831B-521713302F1F}" destId="{1FB7532E-4873-48AD-8DC8-9F000831B3C7}" srcOrd="1" destOrd="0" presId="urn:microsoft.com/office/officeart/2005/8/layout/StepDownProcess"/>
    <dgm:cxn modelId="{53012200-8869-48FA-B36B-0FDF396A7308}" type="presParOf" srcId="{3EA4D5F4-1B87-42BC-831B-521713302F1F}" destId="{5CD6E65D-B072-4E5F-8D42-C754C1DBA235}" srcOrd="2" destOrd="0" presId="urn:microsoft.com/office/officeart/2005/8/layout/StepDownProcess"/>
    <dgm:cxn modelId="{6B1A7BE6-5E24-4065-A8BE-89D17FA43B3C}" type="presParOf" srcId="{57CCE170-8823-4A23-9135-C14CAFDCF289}" destId="{B3CEF4F9-26FC-4D83-8894-AD0663CEE5D7}" srcOrd="1" destOrd="0" presId="urn:microsoft.com/office/officeart/2005/8/layout/StepDownProcess"/>
    <dgm:cxn modelId="{3825C23E-017E-4579-AC73-6769A4BE8B16}" type="presParOf" srcId="{57CCE170-8823-4A23-9135-C14CAFDCF289}" destId="{F73CDFAB-F0C1-444E-993D-A5128B53D7CC}" srcOrd="2" destOrd="0" presId="urn:microsoft.com/office/officeart/2005/8/layout/StepDownProcess"/>
    <dgm:cxn modelId="{DF5B6550-9657-4AC1-AD54-3CC38E874745}" type="presParOf" srcId="{F73CDFAB-F0C1-444E-993D-A5128B53D7CC}" destId="{4AD20D27-8D66-4B78-A625-586A6AB85717}" srcOrd="0" destOrd="0" presId="urn:microsoft.com/office/officeart/2005/8/layout/StepDownProcess"/>
    <dgm:cxn modelId="{8D0A0375-B4F0-4358-A960-0A3940646F78}" type="presParOf" srcId="{F73CDFAB-F0C1-444E-993D-A5128B53D7CC}" destId="{0B9CDD6C-1643-4D87-B295-E2FA6B941481}" srcOrd="1" destOrd="0" presId="urn:microsoft.com/office/officeart/2005/8/layout/StepDownProcess"/>
    <dgm:cxn modelId="{29A886BF-B1D5-40BE-BEB5-1EAFE4078718}" type="presParOf" srcId="{F73CDFAB-F0C1-444E-993D-A5128B53D7CC}" destId="{8E2BA862-7EEB-4E9C-A6EB-D4CFF315C842}" srcOrd="2" destOrd="0" presId="urn:microsoft.com/office/officeart/2005/8/layout/StepDownProcess"/>
    <dgm:cxn modelId="{02E8B1DC-0493-478A-AE3E-C400A415E657}" type="presParOf" srcId="{57CCE170-8823-4A23-9135-C14CAFDCF289}" destId="{204B5818-9E5B-42D5-83FD-A4739E77CBA0}" srcOrd="3" destOrd="0" presId="urn:microsoft.com/office/officeart/2005/8/layout/StepDownProcess"/>
    <dgm:cxn modelId="{4DB2CF4D-124A-4CB8-B155-58CA6E1CCFCA}" type="presParOf" srcId="{57CCE170-8823-4A23-9135-C14CAFDCF289}" destId="{B8A3D11C-4306-4531-B29A-7AF9D04F3E7D}" srcOrd="4" destOrd="0" presId="urn:microsoft.com/office/officeart/2005/8/layout/StepDownProcess"/>
    <dgm:cxn modelId="{C4AB89AC-2CD9-4029-A26B-D6C4AE21FE3F}" type="presParOf" srcId="{B8A3D11C-4306-4531-B29A-7AF9D04F3E7D}" destId="{80F8841A-3693-42B6-AE4F-83BA40F030C9}" srcOrd="0" destOrd="0" presId="urn:microsoft.com/office/officeart/2005/8/layout/StepDownProcess"/>
    <dgm:cxn modelId="{2E83CE7A-926D-429F-8429-376022AA0116}" type="presParOf" srcId="{B8A3D11C-4306-4531-B29A-7AF9D04F3E7D}" destId="{ADA85039-BF18-4E8C-9484-2D2ABDDCDAA5}" srcOrd="1" destOrd="0" presId="urn:microsoft.com/office/officeart/2005/8/layout/StepDownProcess"/>
    <dgm:cxn modelId="{56D316A6-00FD-43A1-809B-71D06910F375}" type="presParOf" srcId="{B8A3D11C-4306-4531-B29A-7AF9D04F3E7D}" destId="{3E10D8D0-2DEC-41AF-A246-0784C6FE4FA0}" srcOrd="2" destOrd="0" presId="urn:microsoft.com/office/officeart/2005/8/layout/StepDownProcess"/>
    <dgm:cxn modelId="{781560D2-0AB4-44DB-AA52-DF59CAD0A964}" type="presParOf" srcId="{57CCE170-8823-4A23-9135-C14CAFDCF289}" destId="{DC57691B-E02B-4976-9E58-2B4D46A3A353}" srcOrd="5" destOrd="0" presId="urn:microsoft.com/office/officeart/2005/8/layout/StepDownProcess"/>
    <dgm:cxn modelId="{3A3E5ECD-133A-4CFF-B856-C277A601F858}" type="presParOf" srcId="{57CCE170-8823-4A23-9135-C14CAFDCF289}" destId="{69AA9CAA-9630-4F82-94E4-F08CCFED4245}" srcOrd="6" destOrd="0" presId="urn:microsoft.com/office/officeart/2005/8/layout/StepDownProcess"/>
    <dgm:cxn modelId="{69ADFBBA-4649-4A1B-BF76-59A669C4D6C9}" type="presParOf" srcId="{69AA9CAA-9630-4F82-94E4-F08CCFED4245}" destId="{3591637A-C0E1-4716-902D-81E3B5A3510A}" srcOrd="0" destOrd="0" presId="urn:microsoft.com/office/officeart/2005/8/layout/StepDownProcess"/>
    <dgm:cxn modelId="{7D88FDA2-EB18-4057-B1C9-5F250246B6BC}" type="presParOf" srcId="{69AA9CAA-9630-4F82-94E4-F08CCFED4245}" destId="{0C8B9183-FD29-425C-AB34-A1368E498077}" srcOrd="1" destOrd="0" presId="urn:microsoft.com/office/officeart/2005/8/layout/StepDownProcess"/>
    <dgm:cxn modelId="{2B266867-8309-4EB8-BEAC-E758A710AF23}" type="presParOf" srcId="{69AA9CAA-9630-4F82-94E4-F08CCFED4245}" destId="{C73A480E-9148-46E5-B77E-B092DCE8DDF3}" srcOrd="2" destOrd="0" presId="urn:microsoft.com/office/officeart/2005/8/layout/StepDownProcess"/>
    <dgm:cxn modelId="{26F510CC-E0B6-4CDC-AA96-DE188A7E5170}" type="presParOf" srcId="{57CCE170-8823-4A23-9135-C14CAFDCF289}" destId="{AADC620B-FA28-400E-A4A4-B1FC5FE17EE3}" srcOrd="7" destOrd="0" presId="urn:microsoft.com/office/officeart/2005/8/layout/StepDownProcess"/>
    <dgm:cxn modelId="{69F33EEA-688B-4989-BBBE-3CF29E153287}" type="presParOf" srcId="{57CCE170-8823-4A23-9135-C14CAFDCF289}" destId="{2F12108A-7F42-4D03-BD68-279EBD3CD9D2}" srcOrd="8" destOrd="0" presId="urn:microsoft.com/office/officeart/2005/8/layout/StepDownProcess"/>
    <dgm:cxn modelId="{3B8DD111-2549-4E4D-8DD3-9EA232D1DC81}" type="presParOf" srcId="{2F12108A-7F42-4D03-BD68-279EBD3CD9D2}" destId="{8B234637-925F-4605-AE90-AF7839A54049}" srcOrd="0" destOrd="0" presId="urn:microsoft.com/office/officeart/2005/8/layout/StepDownProcess"/>
    <dgm:cxn modelId="{E7250828-8972-4C52-B262-2E054B28C471}" type="presParOf" srcId="{2F12108A-7F42-4D03-BD68-279EBD3CD9D2}" destId="{A9411A60-3B20-4798-A93F-CE8937CB1F69}" srcOrd="1" destOrd="0" presId="urn:microsoft.com/office/officeart/2005/8/layout/StepDownProcess"/>
    <dgm:cxn modelId="{1DA9C118-64AA-4826-8440-36F3582F6F60}" type="presParOf" srcId="{2F12108A-7F42-4D03-BD68-279EBD3CD9D2}" destId="{04B3F217-3D3E-4FF9-A8AA-A8D5B9F5688C}" srcOrd="2" destOrd="0" presId="urn:microsoft.com/office/officeart/2005/8/layout/StepDownProcess"/>
    <dgm:cxn modelId="{5F25A635-C219-40CE-90FF-EAB41E5B1AB4}" type="presParOf" srcId="{57CCE170-8823-4A23-9135-C14CAFDCF289}" destId="{5B2C111A-7631-404B-B498-6432D52C0C80}" srcOrd="9" destOrd="0" presId="urn:microsoft.com/office/officeart/2005/8/layout/StepDownProcess"/>
    <dgm:cxn modelId="{CB864346-A8CA-47AE-9532-01DCA5B29B66}" type="presParOf" srcId="{57CCE170-8823-4A23-9135-C14CAFDCF289}" destId="{0C1CCCF1-749B-4F17-AD0E-1F9D88D5A205}" srcOrd="10" destOrd="0" presId="urn:microsoft.com/office/officeart/2005/8/layout/StepDownProcess"/>
    <dgm:cxn modelId="{8503E450-1D42-44EB-8F46-8314F5E196E5}" type="presParOf" srcId="{0C1CCCF1-749B-4F17-AD0E-1F9D88D5A205}" destId="{53813E88-705E-4509-954D-8460615D7E37}" srcOrd="0" destOrd="0" presId="urn:microsoft.com/office/officeart/2005/8/layout/StepDownProcess"/>
    <dgm:cxn modelId="{EAA98B82-E884-4BEA-A335-097D43618B0A}" type="presParOf" srcId="{0C1CCCF1-749B-4F17-AD0E-1F9D88D5A205}" destId="{C9564F9B-381C-46C9-8AEA-7B5C3CE5E9BB}" srcOrd="1" destOrd="0" presId="urn:microsoft.com/office/officeart/2005/8/layout/StepDownProcess"/>
    <dgm:cxn modelId="{24EB0C3A-286F-4237-96B4-3219225963A7}" type="presParOf" srcId="{0C1CCCF1-749B-4F17-AD0E-1F9D88D5A205}" destId="{F8D9D9A2-7E0C-42E5-8611-19344E47F949}" srcOrd="2" destOrd="0" presId="urn:microsoft.com/office/officeart/2005/8/layout/StepDownProcess"/>
    <dgm:cxn modelId="{08398AD5-0B6F-4B0F-B901-BC3F2AA07EED}" type="presParOf" srcId="{57CCE170-8823-4A23-9135-C14CAFDCF289}" destId="{20299BEA-BFDF-4A00-86A5-A5147F9486F9}" srcOrd="11" destOrd="0" presId="urn:microsoft.com/office/officeart/2005/8/layout/StepDownProcess"/>
    <dgm:cxn modelId="{63C3C0B5-C04C-4A31-8953-01CB9DE3AA04}" type="presParOf" srcId="{57CCE170-8823-4A23-9135-C14CAFDCF289}" destId="{B16502C8-24F4-4E72-AC02-4974CAB30522}" srcOrd="12" destOrd="0" presId="urn:microsoft.com/office/officeart/2005/8/layout/StepDownProcess"/>
    <dgm:cxn modelId="{8794F6C0-CDA3-43D6-8A6E-046BA314D6A6}" type="presParOf" srcId="{B16502C8-24F4-4E72-AC02-4974CAB30522}" destId="{F6751D1B-CC86-4EEB-91A6-444D7F821EFC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B36BC0-0FAE-4A25-866B-CDBDD514A462}" type="doc">
      <dgm:prSet loTypeId="urn:microsoft.com/office/officeart/2005/8/layout/cycle1" loCatId="cycl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CO"/>
        </a:p>
      </dgm:t>
    </dgm:pt>
    <dgm:pt modelId="{1D11F9CE-9C6A-428C-A761-0D47048CAD1C}">
      <dgm:prSet phldrT="[Texto]" custT="1"/>
      <dgm:spPr/>
      <dgm:t>
        <a:bodyPr/>
        <a:lstStyle/>
        <a:p>
          <a:r>
            <a:rPr lang="es-CO" sz="4000" b="1" dirty="0"/>
            <a:t>1.</a:t>
          </a:r>
          <a:r>
            <a:rPr lang="es-CO" sz="1400" dirty="0"/>
            <a:t> </a:t>
          </a:r>
          <a:r>
            <a:rPr lang="es-CO" sz="2800" dirty="0"/>
            <a:t>Correo</a:t>
          </a:r>
          <a:r>
            <a:rPr lang="es-CO" sz="1400" dirty="0"/>
            <a:t> electrónico masivo al personal de planta</a:t>
          </a:r>
        </a:p>
      </dgm:t>
    </dgm:pt>
    <dgm:pt modelId="{7760B52C-940E-4B5B-AA92-7D22254CF7F1}" type="parTrans" cxnId="{076453B0-238A-479D-AF38-B2C94AEAF254}">
      <dgm:prSet/>
      <dgm:spPr/>
      <dgm:t>
        <a:bodyPr/>
        <a:lstStyle/>
        <a:p>
          <a:endParaRPr lang="es-CO" sz="2000"/>
        </a:p>
      </dgm:t>
    </dgm:pt>
    <dgm:pt modelId="{C59C026A-C629-4887-BF76-CBD03DA3C525}" type="sibTrans" cxnId="{076453B0-238A-479D-AF38-B2C94AEAF254}">
      <dgm:prSet/>
      <dgm:spPr/>
      <dgm:t>
        <a:bodyPr/>
        <a:lstStyle/>
        <a:p>
          <a:endParaRPr lang="es-CO" sz="2000"/>
        </a:p>
      </dgm:t>
    </dgm:pt>
    <dgm:pt modelId="{812CC220-AAD1-4EDF-A88C-629B2664DBFD}">
      <dgm:prSet phldrT="[Texto]" custT="1"/>
      <dgm:spPr/>
      <dgm:t>
        <a:bodyPr/>
        <a:lstStyle/>
        <a:p>
          <a:r>
            <a:rPr lang="es-CO" sz="4000" b="1"/>
            <a:t>2.</a:t>
          </a:r>
          <a:r>
            <a:rPr lang="es-CO" sz="1400"/>
            <a:t> </a:t>
          </a:r>
          <a:r>
            <a:rPr lang="es-CO" sz="2800"/>
            <a:t>Publicación </a:t>
          </a:r>
          <a:r>
            <a:rPr lang="es-CO" sz="1400"/>
            <a:t>en la página web</a:t>
          </a:r>
          <a:endParaRPr lang="es-CO" sz="1400" dirty="0"/>
        </a:p>
      </dgm:t>
    </dgm:pt>
    <dgm:pt modelId="{4EA51AFB-F2B8-4C9D-980B-EC4AD07EDF92}" type="parTrans" cxnId="{5B06FF7A-CCD0-4E39-8B6D-E895D6B19B2D}">
      <dgm:prSet/>
      <dgm:spPr/>
      <dgm:t>
        <a:bodyPr/>
        <a:lstStyle/>
        <a:p>
          <a:endParaRPr lang="es-CO" sz="2000"/>
        </a:p>
      </dgm:t>
    </dgm:pt>
    <dgm:pt modelId="{3A1C884C-9141-4497-9CFB-18EF8BB9E576}" type="sibTrans" cxnId="{5B06FF7A-CCD0-4E39-8B6D-E895D6B19B2D}">
      <dgm:prSet/>
      <dgm:spPr/>
      <dgm:t>
        <a:bodyPr/>
        <a:lstStyle/>
        <a:p>
          <a:endParaRPr lang="es-CO" sz="2000"/>
        </a:p>
      </dgm:t>
    </dgm:pt>
    <dgm:pt modelId="{8E6CDF1D-E63C-4AB6-B8B0-22F87938DD9F}">
      <dgm:prSet phldrT="[Texto]" custT="1"/>
      <dgm:spPr/>
      <dgm:t>
        <a:bodyPr/>
        <a:lstStyle/>
        <a:p>
          <a:r>
            <a:rPr lang="es-CO" sz="4000" b="1" dirty="0"/>
            <a:t>3.</a:t>
          </a:r>
          <a:r>
            <a:rPr lang="es-CO" sz="1400" dirty="0"/>
            <a:t> </a:t>
          </a:r>
          <a:r>
            <a:rPr lang="es-CO" sz="2800" dirty="0"/>
            <a:t>Tres</a:t>
          </a:r>
          <a:r>
            <a:rPr lang="es-CO" sz="1400" dirty="0"/>
            <a:t> (3) días hábiles para manifestar interés al correo uaesp@uaesp.gov.co</a:t>
          </a:r>
        </a:p>
      </dgm:t>
    </dgm:pt>
    <dgm:pt modelId="{F02B85B4-FBD6-49A0-8234-3BE5197DAB0C}" type="parTrans" cxnId="{AD09268A-B236-4827-B43C-E22CA79ED01B}">
      <dgm:prSet/>
      <dgm:spPr/>
      <dgm:t>
        <a:bodyPr/>
        <a:lstStyle/>
        <a:p>
          <a:endParaRPr lang="es-CO" sz="2000"/>
        </a:p>
      </dgm:t>
    </dgm:pt>
    <dgm:pt modelId="{794D4B82-6699-4B6A-8FA4-5914F82F14D2}" type="sibTrans" cxnId="{AD09268A-B236-4827-B43C-E22CA79ED01B}">
      <dgm:prSet/>
      <dgm:spPr/>
      <dgm:t>
        <a:bodyPr/>
        <a:lstStyle/>
        <a:p>
          <a:endParaRPr lang="es-CO" sz="2000"/>
        </a:p>
      </dgm:t>
    </dgm:pt>
    <dgm:pt modelId="{937A8831-BAB1-4C4B-A102-FBAB4EA46CE4}">
      <dgm:prSet phldrT="[Texto]" custT="1"/>
      <dgm:spPr/>
      <dgm:t>
        <a:bodyPr/>
        <a:lstStyle/>
        <a:p>
          <a:r>
            <a:rPr lang="es-CO" sz="4000" b="1"/>
            <a:t>4.</a:t>
          </a:r>
          <a:r>
            <a:rPr lang="es-CO" sz="1400"/>
            <a:t> </a:t>
          </a:r>
          <a:r>
            <a:rPr lang="es-CO" sz="2800"/>
            <a:t>Hasta </a:t>
          </a:r>
          <a:r>
            <a:rPr lang="es-CO" sz="1400"/>
            <a:t>las 11:59 pm del tercer día</a:t>
          </a:r>
          <a:endParaRPr lang="es-CO" sz="1400" dirty="0"/>
        </a:p>
      </dgm:t>
    </dgm:pt>
    <dgm:pt modelId="{F04CA690-E53C-43E9-94EC-E3FBA63B0AE9}" type="parTrans" cxnId="{A3AEB661-82AB-43D8-B81E-4389AF7BEB7D}">
      <dgm:prSet/>
      <dgm:spPr/>
      <dgm:t>
        <a:bodyPr/>
        <a:lstStyle/>
        <a:p>
          <a:endParaRPr lang="es-CO" sz="2000"/>
        </a:p>
      </dgm:t>
    </dgm:pt>
    <dgm:pt modelId="{42CC9D66-4FAE-4332-BD2C-828BD714B4D6}" type="sibTrans" cxnId="{A3AEB661-82AB-43D8-B81E-4389AF7BEB7D}">
      <dgm:prSet/>
      <dgm:spPr/>
      <dgm:t>
        <a:bodyPr/>
        <a:lstStyle/>
        <a:p>
          <a:endParaRPr lang="es-CO" sz="2000"/>
        </a:p>
      </dgm:t>
    </dgm:pt>
    <dgm:pt modelId="{56FD5B60-7278-4664-A871-D11A15F43F03}">
      <dgm:prSet phldrT="[Texto]" custT="1"/>
      <dgm:spPr/>
      <dgm:t>
        <a:bodyPr/>
        <a:lstStyle/>
        <a:p>
          <a:r>
            <a:rPr lang="es-CO" sz="4000" b="1"/>
            <a:t>5.</a:t>
          </a:r>
          <a:r>
            <a:rPr lang="es-CO" sz="1400"/>
            <a:t> </a:t>
          </a:r>
          <a:r>
            <a:rPr lang="es-CO" sz="2800"/>
            <a:t>Solo</a:t>
          </a:r>
          <a:r>
            <a:rPr lang="es-CO" sz="2400"/>
            <a:t> </a:t>
          </a:r>
          <a:r>
            <a:rPr lang="es-CO" sz="1400"/>
            <a:t>se tendrán en cuenta para el procedimiento a seguir a quienes manifiesten su interés oportunamente</a:t>
          </a:r>
          <a:endParaRPr lang="es-CO" sz="1400" dirty="0"/>
        </a:p>
      </dgm:t>
    </dgm:pt>
    <dgm:pt modelId="{022A6CBA-A49D-4C9D-918F-D2BEEABCC10D}" type="parTrans" cxnId="{9CCF5A8E-1C88-430D-B67A-C326393EE99B}">
      <dgm:prSet/>
      <dgm:spPr/>
      <dgm:t>
        <a:bodyPr/>
        <a:lstStyle/>
        <a:p>
          <a:endParaRPr lang="es-CO" sz="2000"/>
        </a:p>
      </dgm:t>
    </dgm:pt>
    <dgm:pt modelId="{E70EA4B8-5090-4FD1-A827-2EE79B8D1020}" type="sibTrans" cxnId="{9CCF5A8E-1C88-430D-B67A-C326393EE99B}">
      <dgm:prSet/>
      <dgm:spPr/>
      <dgm:t>
        <a:bodyPr/>
        <a:lstStyle/>
        <a:p>
          <a:endParaRPr lang="es-CO" sz="2000"/>
        </a:p>
      </dgm:t>
    </dgm:pt>
    <dgm:pt modelId="{6208501C-F1A7-40AE-BE1E-D401FA821830}" type="pres">
      <dgm:prSet presAssocID="{AAB36BC0-0FAE-4A25-866B-CDBDD514A462}" presName="cycle" presStyleCnt="0">
        <dgm:presLayoutVars>
          <dgm:dir/>
          <dgm:resizeHandles val="exact"/>
        </dgm:presLayoutVars>
      </dgm:prSet>
      <dgm:spPr/>
    </dgm:pt>
    <dgm:pt modelId="{F18DF765-AB59-4D58-A51B-08612F844D2C}" type="pres">
      <dgm:prSet presAssocID="{1D11F9CE-9C6A-428C-A761-0D47048CAD1C}" presName="dummy" presStyleCnt="0"/>
      <dgm:spPr/>
    </dgm:pt>
    <dgm:pt modelId="{E1E7CC4B-21F0-4F6A-B385-C52ACA392BBD}" type="pres">
      <dgm:prSet presAssocID="{1D11F9CE-9C6A-428C-A761-0D47048CAD1C}" presName="node" presStyleLbl="revTx" presStyleIdx="0" presStyleCnt="5" custScaleX="122020" custRadScaleRad="99158" custRadScaleInc="-321">
        <dgm:presLayoutVars>
          <dgm:bulletEnabled val="1"/>
        </dgm:presLayoutVars>
      </dgm:prSet>
      <dgm:spPr/>
    </dgm:pt>
    <dgm:pt modelId="{98E7D217-9FA8-47D1-A82F-D6EB955A62AF}" type="pres">
      <dgm:prSet presAssocID="{C59C026A-C629-4887-BF76-CBD03DA3C525}" presName="sibTrans" presStyleLbl="node1" presStyleIdx="0" presStyleCnt="5"/>
      <dgm:spPr/>
    </dgm:pt>
    <dgm:pt modelId="{5FA7BAE6-0E93-4AC8-8816-82C816A89078}" type="pres">
      <dgm:prSet presAssocID="{812CC220-AAD1-4EDF-A88C-629B2664DBFD}" presName="dummy" presStyleCnt="0"/>
      <dgm:spPr/>
    </dgm:pt>
    <dgm:pt modelId="{470987DE-695D-494D-A529-FE577C7AC966}" type="pres">
      <dgm:prSet presAssocID="{812CC220-AAD1-4EDF-A88C-629B2664DBFD}" presName="node" presStyleLbl="revTx" presStyleIdx="1" presStyleCnt="5" custScaleX="163288" custRadScaleRad="99616" custRadScaleInc="1820">
        <dgm:presLayoutVars>
          <dgm:bulletEnabled val="1"/>
        </dgm:presLayoutVars>
      </dgm:prSet>
      <dgm:spPr/>
    </dgm:pt>
    <dgm:pt modelId="{A7F32480-A73E-4428-B0BB-0E8698805DBA}" type="pres">
      <dgm:prSet presAssocID="{3A1C884C-9141-4497-9CFB-18EF8BB9E576}" presName="sibTrans" presStyleLbl="node1" presStyleIdx="1" presStyleCnt="5"/>
      <dgm:spPr/>
    </dgm:pt>
    <dgm:pt modelId="{AF4CAB28-DED0-48D6-89F6-7EA54F30908B}" type="pres">
      <dgm:prSet presAssocID="{8E6CDF1D-E63C-4AB6-B8B0-22F87938DD9F}" presName="dummy" presStyleCnt="0"/>
      <dgm:spPr/>
    </dgm:pt>
    <dgm:pt modelId="{0BA33834-9511-4C03-9F8D-05A39CE8D006}" type="pres">
      <dgm:prSet presAssocID="{8E6CDF1D-E63C-4AB6-B8B0-22F87938DD9F}" presName="node" presStyleLbl="revTx" presStyleIdx="2" presStyleCnt="5" custScaleX="122020" custRadScaleRad="100605" custRadScaleInc="1430">
        <dgm:presLayoutVars>
          <dgm:bulletEnabled val="1"/>
        </dgm:presLayoutVars>
      </dgm:prSet>
      <dgm:spPr/>
    </dgm:pt>
    <dgm:pt modelId="{7DC338D6-3EFF-4A10-9201-B840B0521B6B}" type="pres">
      <dgm:prSet presAssocID="{794D4B82-6699-4B6A-8FA4-5914F82F14D2}" presName="sibTrans" presStyleLbl="node1" presStyleIdx="2" presStyleCnt="5"/>
      <dgm:spPr/>
    </dgm:pt>
    <dgm:pt modelId="{572A2ECB-E2B0-426B-B4BA-E5B473BEE3D7}" type="pres">
      <dgm:prSet presAssocID="{937A8831-BAB1-4C4B-A102-FBAB4EA46CE4}" presName="dummy" presStyleCnt="0"/>
      <dgm:spPr/>
    </dgm:pt>
    <dgm:pt modelId="{B8B09FF3-93D5-4568-8D4B-EC0E50B98E18}" type="pres">
      <dgm:prSet presAssocID="{937A8831-BAB1-4C4B-A102-FBAB4EA46CE4}" presName="node" presStyleLbl="revTx" presStyleIdx="3" presStyleCnt="5" custScaleX="122020" custRadScaleRad="100760" custRadScaleInc="-917">
        <dgm:presLayoutVars>
          <dgm:bulletEnabled val="1"/>
        </dgm:presLayoutVars>
      </dgm:prSet>
      <dgm:spPr/>
    </dgm:pt>
    <dgm:pt modelId="{7B543F56-7981-4AA2-84CE-ABF366A0A0B7}" type="pres">
      <dgm:prSet presAssocID="{42CC9D66-4FAE-4332-BD2C-828BD714B4D6}" presName="sibTrans" presStyleLbl="node1" presStyleIdx="3" presStyleCnt="5"/>
      <dgm:spPr/>
    </dgm:pt>
    <dgm:pt modelId="{404D2B08-5067-46C9-BB46-8298A7783854}" type="pres">
      <dgm:prSet presAssocID="{56FD5B60-7278-4664-A871-D11A15F43F03}" presName="dummy" presStyleCnt="0"/>
      <dgm:spPr/>
    </dgm:pt>
    <dgm:pt modelId="{F0E9DA12-234D-403C-AB37-832A71ED34E2}" type="pres">
      <dgm:prSet presAssocID="{56FD5B60-7278-4664-A871-D11A15F43F03}" presName="node" presStyleLbl="revTx" presStyleIdx="4" presStyleCnt="5" custScaleX="122020" custRadScaleRad="99870" custRadScaleInc="-2012">
        <dgm:presLayoutVars>
          <dgm:bulletEnabled val="1"/>
        </dgm:presLayoutVars>
      </dgm:prSet>
      <dgm:spPr/>
    </dgm:pt>
    <dgm:pt modelId="{9036572F-CCB1-4C03-A536-A70BB8A44FD6}" type="pres">
      <dgm:prSet presAssocID="{E70EA4B8-5090-4FD1-A827-2EE79B8D1020}" presName="sibTrans" presStyleLbl="node1" presStyleIdx="4" presStyleCnt="5"/>
      <dgm:spPr/>
    </dgm:pt>
  </dgm:ptLst>
  <dgm:cxnLst>
    <dgm:cxn modelId="{FA468A07-A103-486C-B9DC-F96569765247}" type="presOf" srcId="{1D11F9CE-9C6A-428C-A761-0D47048CAD1C}" destId="{E1E7CC4B-21F0-4F6A-B385-C52ACA392BBD}" srcOrd="0" destOrd="0" presId="urn:microsoft.com/office/officeart/2005/8/layout/cycle1"/>
    <dgm:cxn modelId="{9B60111A-0DD6-4682-B24E-0BCB90936215}" type="presOf" srcId="{937A8831-BAB1-4C4B-A102-FBAB4EA46CE4}" destId="{B8B09FF3-93D5-4568-8D4B-EC0E50B98E18}" srcOrd="0" destOrd="0" presId="urn:microsoft.com/office/officeart/2005/8/layout/cycle1"/>
    <dgm:cxn modelId="{A3AEB661-82AB-43D8-B81E-4389AF7BEB7D}" srcId="{AAB36BC0-0FAE-4A25-866B-CDBDD514A462}" destId="{937A8831-BAB1-4C4B-A102-FBAB4EA46CE4}" srcOrd="3" destOrd="0" parTransId="{F04CA690-E53C-43E9-94EC-E3FBA63B0AE9}" sibTransId="{42CC9D66-4FAE-4332-BD2C-828BD714B4D6}"/>
    <dgm:cxn modelId="{5B06FF7A-CCD0-4E39-8B6D-E895D6B19B2D}" srcId="{AAB36BC0-0FAE-4A25-866B-CDBDD514A462}" destId="{812CC220-AAD1-4EDF-A88C-629B2664DBFD}" srcOrd="1" destOrd="0" parTransId="{4EA51AFB-F2B8-4C9D-980B-EC4AD07EDF92}" sibTransId="{3A1C884C-9141-4497-9CFB-18EF8BB9E576}"/>
    <dgm:cxn modelId="{D8C94B7B-9F53-4BDC-9B38-9ED55544FB79}" type="presOf" srcId="{42CC9D66-4FAE-4332-BD2C-828BD714B4D6}" destId="{7B543F56-7981-4AA2-84CE-ABF366A0A0B7}" srcOrd="0" destOrd="0" presId="urn:microsoft.com/office/officeart/2005/8/layout/cycle1"/>
    <dgm:cxn modelId="{4AFEBB83-327B-41B1-B7B3-237432010AAB}" type="presOf" srcId="{812CC220-AAD1-4EDF-A88C-629B2664DBFD}" destId="{470987DE-695D-494D-A529-FE577C7AC966}" srcOrd="0" destOrd="0" presId="urn:microsoft.com/office/officeart/2005/8/layout/cycle1"/>
    <dgm:cxn modelId="{D0443E85-8802-4388-B592-47735AFB52AE}" type="presOf" srcId="{794D4B82-6699-4B6A-8FA4-5914F82F14D2}" destId="{7DC338D6-3EFF-4A10-9201-B840B0521B6B}" srcOrd="0" destOrd="0" presId="urn:microsoft.com/office/officeart/2005/8/layout/cycle1"/>
    <dgm:cxn modelId="{AD09268A-B236-4827-B43C-E22CA79ED01B}" srcId="{AAB36BC0-0FAE-4A25-866B-CDBDD514A462}" destId="{8E6CDF1D-E63C-4AB6-B8B0-22F87938DD9F}" srcOrd="2" destOrd="0" parTransId="{F02B85B4-FBD6-49A0-8234-3BE5197DAB0C}" sibTransId="{794D4B82-6699-4B6A-8FA4-5914F82F14D2}"/>
    <dgm:cxn modelId="{D59F998A-3748-4ABE-BAE1-3031EDC4F649}" type="presOf" srcId="{56FD5B60-7278-4664-A871-D11A15F43F03}" destId="{F0E9DA12-234D-403C-AB37-832A71ED34E2}" srcOrd="0" destOrd="0" presId="urn:microsoft.com/office/officeart/2005/8/layout/cycle1"/>
    <dgm:cxn modelId="{9CCF5A8E-1C88-430D-B67A-C326393EE99B}" srcId="{AAB36BC0-0FAE-4A25-866B-CDBDD514A462}" destId="{56FD5B60-7278-4664-A871-D11A15F43F03}" srcOrd="4" destOrd="0" parTransId="{022A6CBA-A49D-4C9D-918F-D2BEEABCC10D}" sibTransId="{E70EA4B8-5090-4FD1-A827-2EE79B8D1020}"/>
    <dgm:cxn modelId="{153E0EA3-DBE1-419E-9149-C402CFD5F964}" type="presOf" srcId="{AAB36BC0-0FAE-4A25-866B-CDBDD514A462}" destId="{6208501C-F1A7-40AE-BE1E-D401FA821830}" srcOrd="0" destOrd="0" presId="urn:microsoft.com/office/officeart/2005/8/layout/cycle1"/>
    <dgm:cxn modelId="{076453B0-238A-479D-AF38-B2C94AEAF254}" srcId="{AAB36BC0-0FAE-4A25-866B-CDBDD514A462}" destId="{1D11F9CE-9C6A-428C-A761-0D47048CAD1C}" srcOrd="0" destOrd="0" parTransId="{7760B52C-940E-4B5B-AA92-7D22254CF7F1}" sibTransId="{C59C026A-C629-4887-BF76-CBD03DA3C525}"/>
    <dgm:cxn modelId="{D44E48BB-BD25-4073-A8AD-FFC1D4B74BFE}" type="presOf" srcId="{C59C026A-C629-4887-BF76-CBD03DA3C525}" destId="{98E7D217-9FA8-47D1-A82F-D6EB955A62AF}" srcOrd="0" destOrd="0" presId="urn:microsoft.com/office/officeart/2005/8/layout/cycle1"/>
    <dgm:cxn modelId="{344901D2-02FA-4103-B48F-CAB558E51125}" type="presOf" srcId="{E70EA4B8-5090-4FD1-A827-2EE79B8D1020}" destId="{9036572F-CCB1-4C03-A536-A70BB8A44FD6}" srcOrd="0" destOrd="0" presId="urn:microsoft.com/office/officeart/2005/8/layout/cycle1"/>
    <dgm:cxn modelId="{D14B11D4-AEBC-4437-95A6-CB99D32293F8}" type="presOf" srcId="{3A1C884C-9141-4497-9CFB-18EF8BB9E576}" destId="{A7F32480-A73E-4428-B0BB-0E8698805DBA}" srcOrd="0" destOrd="0" presId="urn:microsoft.com/office/officeart/2005/8/layout/cycle1"/>
    <dgm:cxn modelId="{855EFBE8-E3C5-471B-9049-07C79F926155}" type="presOf" srcId="{8E6CDF1D-E63C-4AB6-B8B0-22F87938DD9F}" destId="{0BA33834-9511-4C03-9F8D-05A39CE8D006}" srcOrd="0" destOrd="0" presId="urn:microsoft.com/office/officeart/2005/8/layout/cycle1"/>
    <dgm:cxn modelId="{2EACF13E-3A54-4099-8AB1-14C87993ECA5}" type="presParOf" srcId="{6208501C-F1A7-40AE-BE1E-D401FA821830}" destId="{F18DF765-AB59-4D58-A51B-08612F844D2C}" srcOrd="0" destOrd="0" presId="urn:microsoft.com/office/officeart/2005/8/layout/cycle1"/>
    <dgm:cxn modelId="{2C359CD7-EB8C-410B-BF3B-06F22DB80356}" type="presParOf" srcId="{6208501C-F1A7-40AE-BE1E-D401FA821830}" destId="{E1E7CC4B-21F0-4F6A-B385-C52ACA392BBD}" srcOrd="1" destOrd="0" presId="urn:microsoft.com/office/officeart/2005/8/layout/cycle1"/>
    <dgm:cxn modelId="{6095FD52-3D04-4055-A479-C765FA8F88D3}" type="presParOf" srcId="{6208501C-F1A7-40AE-BE1E-D401FA821830}" destId="{98E7D217-9FA8-47D1-A82F-D6EB955A62AF}" srcOrd="2" destOrd="0" presId="urn:microsoft.com/office/officeart/2005/8/layout/cycle1"/>
    <dgm:cxn modelId="{E7F6EE87-8BAD-4580-827C-FEA3973ACAF8}" type="presParOf" srcId="{6208501C-F1A7-40AE-BE1E-D401FA821830}" destId="{5FA7BAE6-0E93-4AC8-8816-82C816A89078}" srcOrd="3" destOrd="0" presId="urn:microsoft.com/office/officeart/2005/8/layout/cycle1"/>
    <dgm:cxn modelId="{F6D22206-1ED8-43C8-A7E2-04F3F15E74E0}" type="presParOf" srcId="{6208501C-F1A7-40AE-BE1E-D401FA821830}" destId="{470987DE-695D-494D-A529-FE577C7AC966}" srcOrd="4" destOrd="0" presId="urn:microsoft.com/office/officeart/2005/8/layout/cycle1"/>
    <dgm:cxn modelId="{6A419C6D-C29D-44E6-8715-2BB71847E794}" type="presParOf" srcId="{6208501C-F1A7-40AE-BE1E-D401FA821830}" destId="{A7F32480-A73E-4428-B0BB-0E8698805DBA}" srcOrd="5" destOrd="0" presId="urn:microsoft.com/office/officeart/2005/8/layout/cycle1"/>
    <dgm:cxn modelId="{81CD90C9-9C2C-4D9A-863B-B77CC0140C73}" type="presParOf" srcId="{6208501C-F1A7-40AE-BE1E-D401FA821830}" destId="{AF4CAB28-DED0-48D6-89F6-7EA54F30908B}" srcOrd="6" destOrd="0" presId="urn:microsoft.com/office/officeart/2005/8/layout/cycle1"/>
    <dgm:cxn modelId="{074FEB56-2979-4FA3-8843-B4A9E2153088}" type="presParOf" srcId="{6208501C-F1A7-40AE-BE1E-D401FA821830}" destId="{0BA33834-9511-4C03-9F8D-05A39CE8D006}" srcOrd="7" destOrd="0" presId="urn:microsoft.com/office/officeart/2005/8/layout/cycle1"/>
    <dgm:cxn modelId="{3D8867E9-0E68-4FA8-B98C-DEDBBAE1CD29}" type="presParOf" srcId="{6208501C-F1A7-40AE-BE1E-D401FA821830}" destId="{7DC338D6-3EFF-4A10-9201-B840B0521B6B}" srcOrd="8" destOrd="0" presId="urn:microsoft.com/office/officeart/2005/8/layout/cycle1"/>
    <dgm:cxn modelId="{270DC8AE-5D74-41E9-AF50-2D0904B78C47}" type="presParOf" srcId="{6208501C-F1A7-40AE-BE1E-D401FA821830}" destId="{572A2ECB-E2B0-426B-B4BA-E5B473BEE3D7}" srcOrd="9" destOrd="0" presId="urn:microsoft.com/office/officeart/2005/8/layout/cycle1"/>
    <dgm:cxn modelId="{FBC7E5FF-B393-4B20-8C4D-FB6F633DEDFE}" type="presParOf" srcId="{6208501C-F1A7-40AE-BE1E-D401FA821830}" destId="{B8B09FF3-93D5-4568-8D4B-EC0E50B98E18}" srcOrd="10" destOrd="0" presId="urn:microsoft.com/office/officeart/2005/8/layout/cycle1"/>
    <dgm:cxn modelId="{0762D0D0-5B02-498C-B70E-D1A75DE4CC1D}" type="presParOf" srcId="{6208501C-F1A7-40AE-BE1E-D401FA821830}" destId="{7B543F56-7981-4AA2-84CE-ABF366A0A0B7}" srcOrd="11" destOrd="0" presId="urn:microsoft.com/office/officeart/2005/8/layout/cycle1"/>
    <dgm:cxn modelId="{8C5F5D46-85E2-487E-A459-C607E8E91CB9}" type="presParOf" srcId="{6208501C-F1A7-40AE-BE1E-D401FA821830}" destId="{404D2B08-5067-46C9-BB46-8298A7783854}" srcOrd="12" destOrd="0" presId="urn:microsoft.com/office/officeart/2005/8/layout/cycle1"/>
    <dgm:cxn modelId="{0B035B1E-2B72-45AA-8381-D53981E3D3E1}" type="presParOf" srcId="{6208501C-F1A7-40AE-BE1E-D401FA821830}" destId="{F0E9DA12-234D-403C-AB37-832A71ED34E2}" srcOrd="13" destOrd="0" presId="urn:microsoft.com/office/officeart/2005/8/layout/cycle1"/>
    <dgm:cxn modelId="{4EE8F036-5F84-4DE3-BB3D-4DB7605257C3}" type="presParOf" srcId="{6208501C-F1A7-40AE-BE1E-D401FA821830}" destId="{9036572F-CCB1-4C03-A536-A70BB8A44FD6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3A95D3C-EDB5-471F-A056-2CDE230D1F81}" type="doc">
      <dgm:prSet loTypeId="urn:microsoft.com/office/officeart/2005/8/layout/hProcess9" loCatId="process" qsTypeId="urn:microsoft.com/office/officeart/2005/8/quickstyle/simple1" qsCatId="simple" csTypeId="urn:microsoft.com/office/officeart/2005/8/colors/accent4_1" csCatId="accent4" phldr="1"/>
      <dgm:spPr/>
    </dgm:pt>
    <dgm:pt modelId="{019BC151-BEE3-45F0-A808-7369B7982ED1}">
      <dgm:prSet phldrT="[Texto]"/>
      <dgm:spPr/>
      <dgm:t>
        <a:bodyPr/>
        <a:lstStyle/>
        <a:p>
          <a:r>
            <a:rPr lang="es-CO" dirty="0"/>
            <a:t>Estudios</a:t>
          </a:r>
        </a:p>
      </dgm:t>
    </dgm:pt>
    <dgm:pt modelId="{9D6909DC-B2B7-458F-AE0F-F11F4238083F}" type="parTrans" cxnId="{6A529365-CFC3-4B22-8504-83678646408B}">
      <dgm:prSet/>
      <dgm:spPr/>
      <dgm:t>
        <a:bodyPr/>
        <a:lstStyle/>
        <a:p>
          <a:endParaRPr lang="es-CO"/>
        </a:p>
      </dgm:t>
    </dgm:pt>
    <dgm:pt modelId="{423792AC-A769-40EA-B906-3B61F80B3739}" type="sibTrans" cxnId="{6A529365-CFC3-4B22-8504-83678646408B}">
      <dgm:prSet/>
      <dgm:spPr/>
      <dgm:t>
        <a:bodyPr/>
        <a:lstStyle/>
        <a:p>
          <a:endParaRPr lang="es-CO"/>
        </a:p>
      </dgm:t>
    </dgm:pt>
    <dgm:pt modelId="{4DD755B7-F438-4EE1-93FA-9EBE4BEAAE91}">
      <dgm:prSet phldrT="[Texto]"/>
      <dgm:spPr/>
      <dgm:t>
        <a:bodyPr/>
        <a:lstStyle/>
        <a:p>
          <a:r>
            <a:rPr lang="es-CO" dirty="0"/>
            <a:t>Experiencia</a:t>
          </a:r>
        </a:p>
      </dgm:t>
    </dgm:pt>
    <dgm:pt modelId="{748977F8-5969-4D64-B5CB-76AA884AA92D}" type="parTrans" cxnId="{FB72B3AF-AA97-4639-85FF-5D7BD6504659}">
      <dgm:prSet/>
      <dgm:spPr/>
      <dgm:t>
        <a:bodyPr/>
        <a:lstStyle/>
        <a:p>
          <a:endParaRPr lang="es-CO"/>
        </a:p>
      </dgm:t>
    </dgm:pt>
    <dgm:pt modelId="{F08DBE3E-40F2-4466-ADC9-10478C13B529}" type="sibTrans" cxnId="{FB72B3AF-AA97-4639-85FF-5D7BD6504659}">
      <dgm:prSet/>
      <dgm:spPr/>
      <dgm:t>
        <a:bodyPr/>
        <a:lstStyle/>
        <a:p>
          <a:endParaRPr lang="es-CO"/>
        </a:p>
      </dgm:t>
    </dgm:pt>
    <dgm:pt modelId="{B1365FBB-3A14-4003-8F38-5B78F02D11D6}">
      <dgm:prSet phldrT="[Texto]"/>
      <dgm:spPr/>
      <dgm:t>
        <a:bodyPr/>
        <a:lstStyle/>
        <a:p>
          <a:r>
            <a:rPr lang="es-CO" dirty="0"/>
            <a:t>Conocimientos básicos esenciales</a:t>
          </a:r>
        </a:p>
      </dgm:t>
    </dgm:pt>
    <dgm:pt modelId="{83F396B8-497C-4EC7-8A91-CD0E44C73367}" type="parTrans" cxnId="{F2266D86-4A7A-4CAD-98D7-8BEEDC44E5A2}">
      <dgm:prSet/>
      <dgm:spPr/>
      <dgm:t>
        <a:bodyPr/>
        <a:lstStyle/>
        <a:p>
          <a:endParaRPr lang="es-CO"/>
        </a:p>
      </dgm:t>
    </dgm:pt>
    <dgm:pt modelId="{F596C971-63A8-4D2D-8705-B03E09D9DF3D}" type="sibTrans" cxnId="{F2266D86-4A7A-4CAD-98D7-8BEEDC44E5A2}">
      <dgm:prSet/>
      <dgm:spPr/>
      <dgm:t>
        <a:bodyPr/>
        <a:lstStyle/>
        <a:p>
          <a:endParaRPr lang="es-CO"/>
        </a:p>
      </dgm:t>
    </dgm:pt>
    <dgm:pt modelId="{68EA2CC6-5BC7-4C30-80A0-8D1A7CF84D11}">
      <dgm:prSet phldrT="[Texto]"/>
      <dgm:spPr/>
      <dgm:t>
        <a:bodyPr/>
        <a:lstStyle/>
        <a:p>
          <a:r>
            <a:rPr lang="es-CO" dirty="0"/>
            <a:t>Competencias </a:t>
          </a:r>
        </a:p>
      </dgm:t>
    </dgm:pt>
    <dgm:pt modelId="{C875A66A-BF19-413C-A8A1-F143D3773946}" type="parTrans" cxnId="{AA34B9C4-B896-42E9-B925-C4C4366DD723}">
      <dgm:prSet/>
      <dgm:spPr/>
      <dgm:t>
        <a:bodyPr/>
        <a:lstStyle/>
        <a:p>
          <a:endParaRPr lang="es-CO"/>
        </a:p>
      </dgm:t>
    </dgm:pt>
    <dgm:pt modelId="{509F601D-6D7A-4C0E-B246-836AA58BF7B3}" type="sibTrans" cxnId="{AA34B9C4-B896-42E9-B925-C4C4366DD723}">
      <dgm:prSet/>
      <dgm:spPr/>
      <dgm:t>
        <a:bodyPr/>
        <a:lstStyle/>
        <a:p>
          <a:endParaRPr lang="es-CO"/>
        </a:p>
      </dgm:t>
    </dgm:pt>
    <dgm:pt modelId="{A0AF70F6-5D0F-4E28-B195-B698A3C5B024}" type="pres">
      <dgm:prSet presAssocID="{83A95D3C-EDB5-471F-A056-2CDE230D1F81}" presName="CompostProcess" presStyleCnt="0">
        <dgm:presLayoutVars>
          <dgm:dir/>
          <dgm:resizeHandles val="exact"/>
        </dgm:presLayoutVars>
      </dgm:prSet>
      <dgm:spPr/>
    </dgm:pt>
    <dgm:pt modelId="{4B3B473D-0C9C-4A4F-9C3F-CC2186B1D34D}" type="pres">
      <dgm:prSet presAssocID="{83A95D3C-EDB5-471F-A056-2CDE230D1F81}" presName="arrow" presStyleLbl="bgShp" presStyleIdx="0" presStyleCnt="1"/>
      <dgm:spPr/>
    </dgm:pt>
    <dgm:pt modelId="{E821930E-E1F1-4606-841A-4F9E1FF6D6C4}" type="pres">
      <dgm:prSet presAssocID="{83A95D3C-EDB5-471F-A056-2CDE230D1F81}" presName="linearProcess" presStyleCnt="0"/>
      <dgm:spPr/>
    </dgm:pt>
    <dgm:pt modelId="{D5A80E2A-E0F0-40E1-A654-85EED62AC9DA}" type="pres">
      <dgm:prSet presAssocID="{019BC151-BEE3-45F0-A808-7369B7982ED1}" presName="textNode" presStyleLbl="node1" presStyleIdx="0" presStyleCnt="4">
        <dgm:presLayoutVars>
          <dgm:bulletEnabled val="1"/>
        </dgm:presLayoutVars>
      </dgm:prSet>
      <dgm:spPr/>
    </dgm:pt>
    <dgm:pt modelId="{387218CF-B0BC-403D-AAC7-525283295154}" type="pres">
      <dgm:prSet presAssocID="{423792AC-A769-40EA-B906-3B61F80B3739}" presName="sibTrans" presStyleCnt="0"/>
      <dgm:spPr/>
    </dgm:pt>
    <dgm:pt modelId="{7F551474-3B13-47E7-92F2-B36412633DC3}" type="pres">
      <dgm:prSet presAssocID="{4DD755B7-F438-4EE1-93FA-9EBE4BEAAE91}" presName="textNode" presStyleLbl="node1" presStyleIdx="1" presStyleCnt="4">
        <dgm:presLayoutVars>
          <dgm:bulletEnabled val="1"/>
        </dgm:presLayoutVars>
      </dgm:prSet>
      <dgm:spPr/>
    </dgm:pt>
    <dgm:pt modelId="{B5EF79C7-2D56-4206-BDE5-1A6694705072}" type="pres">
      <dgm:prSet presAssocID="{F08DBE3E-40F2-4466-ADC9-10478C13B529}" presName="sibTrans" presStyleCnt="0"/>
      <dgm:spPr/>
    </dgm:pt>
    <dgm:pt modelId="{4DD3945D-7174-4A97-B4AE-6393B221C82D}" type="pres">
      <dgm:prSet presAssocID="{B1365FBB-3A14-4003-8F38-5B78F02D11D6}" presName="textNode" presStyleLbl="node1" presStyleIdx="2" presStyleCnt="4">
        <dgm:presLayoutVars>
          <dgm:bulletEnabled val="1"/>
        </dgm:presLayoutVars>
      </dgm:prSet>
      <dgm:spPr/>
    </dgm:pt>
    <dgm:pt modelId="{D2B70B7D-9CAC-4208-9146-12633F67AF57}" type="pres">
      <dgm:prSet presAssocID="{F596C971-63A8-4D2D-8705-B03E09D9DF3D}" presName="sibTrans" presStyleCnt="0"/>
      <dgm:spPr/>
    </dgm:pt>
    <dgm:pt modelId="{6BBF5A8A-2DDC-494C-B96B-1AB9AF800F18}" type="pres">
      <dgm:prSet presAssocID="{68EA2CC6-5BC7-4C30-80A0-8D1A7CF84D11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1E333D5C-66D0-4E61-84DC-F003D05DFA63}" type="presOf" srcId="{4DD755B7-F438-4EE1-93FA-9EBE4BEAAE91}" destId="{7F551474-3B13-47E7-92F2-B36412633DC3}" srcOrd="0" destOrd="0" presId="urn:microsoft.com/office/officeart/2005/8/layout/hProcess9"/>
    <dgm:cxn modelId="{6A529365-CFC3-4B22-8504-83678646408B}" srcId="{83A95D3C-EDB5-471F-A056-2CDE230D1F81}" destId="{019BC151-BEE3-45F0-A808-7369B7982ED1}" srcOrd="0" destOrd="0" parTransId="{9D6909DC-B2B7-458F-AE0F-F11F4238083F}" sibTransId="{423792AC-A769-40EA-B906-3B61F80B3739}"/>
    <dgm:cxn modelId="{5D3DF67F-3C04-4D64-879C-D38A87DD5207}" type="presOf" srcId="{019BC151-BEE3-45F0-A808-7369B7982ED1}" destId="{D5A80E2A-E0F0-40E1-A654-85EED62AC9DA}" srcOrd="0" destOrd="0" presId="urn:microsoft.com/office/officeart/2005/8/layout/hProcess9"/>
    <dgm:cxn modelId="{F2266D86-4A7A-4CAD-98D7-8BEEDC44E5A2}" srcId="{83A95D3C-EDB5-471F-A056-2CDE230D1F81}" destId="{B1365FBB-3A14-4003-8F38-5B78F02D11D6}" srcOrd="2" destOrd="0" parTransId="{83F396B8-497C-4EC7-8A91-CD0E44C73367}" sibTransId="{F596C971-63A8-4D2D-8705-B03E09D9DF3D}"/>
    <dgm:cxn modelId="{1BF33A8B-C70C-4771-9E45-E9B759758638}" type="presOf" srcId="{68EA2CC6-5BC7-4C30-80A0-8D1A7CF84D11}" destId="{6BBF5A8A-2DDC-494C-B96B-1AB9AF800F18}" srcOrd="0" destOrd="0" presId="urn:microsoft.com/office/officeart/2005/8/layout/hProcess9"/>
    <dgm:cxn modelId="{FB72B3AF-AA97-4639-85FF-5D7BD6504659}" srcId="{83A95D3C-EDB5-471F-A056-2CDE230D1F81}" destId="{4DD755B7-F438-4EE1-93FA-9EBE4BEAAE91}" srcOrd="1" destOrd="0" parTransId="{748977F8-5969-4D64-B5CB-76AA884AA92D}" sibTransId="{F08DBE3E-40F2-4466-ADC9-10478C13B529}"/>
    <dgm:cxn modelId="{AC73F7BD-E07E-434E-85C1-540A8B454E5D}" type="presOf" srcId="{B1365FBB-3A14-4003-8F38-5B78F02D11D6}" destId="{4DD3945D-7174-4A97-B4AE-6393B221C82D}" srcOrd="0" destOrd="0" presId="urn:microsoft.com/office/officeart/2005/8/layout/hProcess9"/>
    <dgm:cxn modelId="{AA34B9C4-B896-42E9-B925-C4C4366DD723}" srcId="{83A95D3C-EDB5-471F-A056-2CDE230D1F81}" destId="{68EA2CC6-5BC7-4C30-80A0-8D1A7CF84D11}" srcOrd="3" destOrd="0" parTransId="{C875A66A-BF19-413C-A8A1-F143D3773946}" sibTransId="{509F601D-6D7A-4C0E-B246-836AA58BF7B3}"/>
    <dgm:cxn modelId="{0DD5E9DA-5B17-4A17-9D02-F2112C761154}" type="presOf" srcId="{83A95D3C-EDB5-471F-A056-2CDE230D1F81}" destId="{A0AF70F6-5D0F-4E28-B195-B698A3C5B024}" srcOrd="0" destOrd="0" presId="urn:microsoft.com/office/officeart/2005/8/layout/hProcess9"/>
    <dgm:cxn modelId="{6D1808CA-EA43-4F40-9DF9-5771E35EA9EE}" type="presParOf" srcId="{A0AF70F6-5D0F-4E28-B195-B698A3C5B024}" destId="{4B3B473D-0C9C-4A4F-9C3F-CC2186B1D34D}" srcOrd="0" destOrd="0" presId="urn:microsoft.com/office/officeart/2005/8/layout/hProcess9"/>
    <dgm:cxn modelId="{CBE75E64-EE02-4346-A24C-92A3B00139C4}" type="presParOf" srcId="{A0AF70F6-5D0F-4E28-B195-B698A3C5B024}" destId="{E821930E-E1F1-4606-841A-4F9E1FF6D6C4}" srcOrd="1" destOrd="0" presId="urn:microsoft.com/office/officeart/2005/8/layout/hProcess9"/>
    <dgm:cxn modelId="{E9E6C9D8-1A28-4FF9-B53A-E840487C9ECE}" type="presParOf" srcId="{E821930E-E1F1-4606-841A-4F9E1FF6D6C4}" destId="{D5A80E2A-E0F0-40E1-A654-85EED62AC9DA}" srcOrd="0" destOrd="0" presId="urn:microsoft.com/office/officeart/2005/8/layout/hProcess9"/>
    <dgm:cxn modelId="{46423D5F-EAD0-49E3-AA92-9AC702F0D355}" type="presParOf" srcId="{E821930E-E1F1-4606-841A-4F9E1FF6D6C4}" destId="{387218CF-B0BC-403D-AAC7-525283295154}" srcOrd="1" destOrd="0" presId="urn:microsoft.com/office/officeart/2005/8/layout/hProcess9"/>
    <dgm:cxn modelId="{CA0A7AC2-3BC5-4D98-B9BF-E5E31D0884CA}" type="presParOf" srcId="{E821930E-E1F1-4606-841A-4F9E1FF6D6C4}" destId="{7F551474-3B13-47E7-92F2-B36412633DC3}" srcOrd="2" destOrd="0" presId="urn:microsoft.com/office/officeart/2005/8/layout/hProcess9"/>
    <dgm:cxn modelId="{710F7617-F765-4A7C-8741-4DDE3F2743D2}" type="presParOf" srcId="{E821930E-E1F1-4606-841A-4F9E1FF6D6C4}" destId="{B5EF79C7-2D56-4206-BDE5-1A6694705072}" srcOrd="3" destOrd="0" presId="urn:microsoft.com/office/officeart/2005/8/layout/hProcess9"/>
    <dgm:cxn modelId="{1AC724B0-8CF9-497D-96C7-20DB4B850B55}" type="presParOf" srcId="{E821930E-E1F1-4606-841A-4F9E1FF6D6C4}" destId="{4DD3945D-7174-4A97-B4AE-6393B221C82D}" srcOrd="4" destOrd="0" presId="urn:microsoft.com/office/officeart/2005/8/layout/hProcess9"/>
    <dgm:cxn modelId="{3B15B501-ED3B-4784-826D-AC25AAEB64E1}" type="presParOf" srcId="{E821930E-E1F1-4606-841A-4F9E1FF6D6C4}" destId="{D2B70B7D-9CAC-4208-9146-12633F67AF57}" srcOrd="5" destOrd="0" presId="urn:microsoft.com/office/officeart/2005/8/layout/hProcess9"/>
    <dgm:cxn modelId="{8113ECAA-4D1A-4664-8CDB-809F72AAD9FD}" type="presParOf" srcId="{E821930E-E1F1-4606-841A-4F9E1FF6D6C4}" destId="{6BBF5A8A-2DDC-494C-B96B-1AB9AF800F1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C368B6B-86AD-4049-A0C9-8A6FF674C70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EC77C1E-F7EF-4EE6-8E4D-60F7BD0A5E63}">
      <dgm:prSet phldrT="[Texto]"/>
      <dgm:spPr>
        <a:solidFill>
          <a:srgbClr val="4FB289"/>
        </a:solidFill>
        <a:ln>
          <a:solidFill>
            <a:srgbClr val="4FB289"/>
          </a:solidFill>
        </a:ln>
      </dgm:spPr>
      <dgm:t>
        <a:bodyPr/>
        <a:lstStyle/>
        <a:p>
          <a:r>
            <a:rPr lang="es-CO" dirty="0"/>
            <a:t>Deben estar sustentada, tener su objeto o razones de la reclamación</a:t>
          </a:r>
        </a:p>
      </dgm:t>
    </dgm:pt>
    <dgm:pt modelId="{EE0BF485-1E4F-489E-BEC1-C34F0BD56224}" type="parTrans" cxnId="{D2B795AE-74D4-41D6-80A9-1A18DA71D7FD}">
      <dgm:prSet/>
      <dgm:spPr/>
      <dgm:t>
        <a:bodyPr/>
        <a:lstStyle/>
        <a:p>
          <a:endParaRPr lang="es-CO"/>
        </a:p>
      </dgm:t>
    </dgm:pt>
    <dgm:pt modelId="{0F26E638-3B97-44C7-A395-62D1620E77A1}" type="sibTrans" cxnId="{D2B795AE-74D4-41D6-80A9-1A18DA71D7FD}">
      <dgm:prSet/>
      <dgm:spPr/>
      <dgm:t>
        <a:bodyPr/>
        <a:lstStyle/>
        <a:p>
          <a:endParaRPr lang="es-CO"/>
        </a:p>
      </dgm:t>
    </dgm:pt>
    <dgm:pt modelId="{B2DE8031-4A97-4663-8CE2-077019DDCEE1}">
      <dgm:prSet phldrT="[Texto]"/>
      <dgm:spPr>
        <a:solidFill>
          <a:schemeClr val="accent4">
            <a:lumMod val="60000"/>
            <a:lumOff val="40000"/>
          </a:schemeClr>
        </a:solidFill>
        <a:ln>
          <a:solidFill>
            <a:srgbClr val="4FB289"/>
          </a:solidFill>
        </a:ln>
      </dgm:spPr>
      <dgm:t>
        <a:bodyPr/>
        <a:lstStyle/>
        <a:p>
          <a:r>
            <a:rPr lang="es-CO" dirty="0"/>
            <a:t>Ser presentada únicamente por cada interesado participante en el proceso de encargo</a:t>
          </a:r>
        </a:p>
      </dgm:t>
    </dgm:pt>
    <dgm:pt modelId="{C7976979-90FA-4B33-A625-100457FF7BA3}" type="parTrans" cxnId="{D7686CB4-7690-4A48-ADC5-6FB5BCD443ED}">
      <dgm:prSet/>
      <dgm:spPr/>
      <dgm:t>
        <a:bodyPr/>
        <a:lstStyle/>
        <a:p>
          <a:endParaRPr lang="es-CO"/>
        </a:p>
      </dgm:t>
    </dgm:pt>
    <dgm:pt modelId="{00359D9B-C3B3-4D09-8B1D-5B4E9D6200AC}" type="sibTrans" cxnId="{D7686CB4-7690-4A48-ADC5-6FB5BCD443ED}">
      <dgm:prSet/>
      <dgm:spPr/>
      <dgm:t>
        <a:bodyPr/>
        <a:lstStyle/>
        <a:p>
          <a:endParaRPr lang="es-CO"/>
        </a:p>
      </dgm:t>
    </dgm:pt>
    <dgm:pt modelId="{6A3981DF-374C-4EC2-B825-8B5C0E02FB14}">
      <dgm:prSet phldrT="[Texto]"/>
      <dgm:spPr>
        <a:solidFill>
          <a:srgbClr val="4FB289"/>
        </a:solidFill>
        <a:ln>
          <a:solidFill>
            <a:srgbClr val="4FB289"/>
          </a:solidFill>
        </a:ln>
      </dgm:spPr>
      <dgm:t>
        <a:bodyPr/>
        <a:lstStyle/>
        <a:p>
          <a:r>
            <a:rPr lang="es-CO" dirty="0"/>
            <a:t>Mencionar de forma detallada y precisa los fundamentos de hecho y derecho  </a:t>
          </a:r>
        </a:p>
      </dgm:t>
    </dgm:pt>
    <dgm:pt modelId="{3254E01C-9A66-478B-9EF3-78D5B4462E36}" type="parTrans" cxnId="{E7C5F572-2313-41E0-ADF6-009EEC8C1E78}">
      <dgm:prSet/>
      <dgm:spPr/>
      <dgm:t>
        <a:bodyPr/>
        <a:lstStyle/>
        <a:p>
          <a:endParaRPr lang="es-CO"/>
        </a:p>
      </dgm:t>
    </dgm:pt>
    <dgm:pt modelId="{C44D1B39-2995-47CC-B58F-CD981D8BD5CA}" type="sibTrans" cxnId="{E7C5F572-2313-41E0-ADF6-009EEC8C1E78}">
      <dgm:prSet/>
      <dgm:spPr/>
      <dgm:t>
        <a:bodyPr/>
        <a:lstStyle/>
        <a:p>
          <a:endParaRPr lang="es-CO"/>
        </a:p>
      </dgm:t>
    </dgm:pt>
    <dgm:pt modelId="{E9BC0EEB-485F-4F02-98FA-552AEDCF3234}">
      <dgm:prSet phldrT="[Texto]"/>
      <dgm:spPr/>
      <dgm:t>
        <a:bodyPr/>
        <a:lstStyle/>
        <a:p>
          <a:endParaRPr lang="es-CO" dirty="0"/>
        </a:p>
      </dgm:t>
    </dgm:pt>
    <dgm:pt modelId="{57DD8FC2-7516-4BBA-9AC8-9208DD44FEB6}" type="parTrans" cxnId="{885FE580-A290-4C7E-9F8B-4FEAEA20CF7F}">
      <dgm:prSet/>
      <dgm:spPr/>
      <dgm:t>
        <a:bodyPr/>
        <a:lstStyle/>
        <a:p>
          <a:endParaRPr lang="es-CO"/>
        </a:p>
      </dgm:t>
    </dgm:pt>
    <dgm:pt modelId="{CFD50C32-3DA1-4551-AF28-2588C4387C59}" type="sibTrans" cxnId="{885FE580-A290-4C7E-9F8B-4FEAEA20CF7F}">
      <dgm:prSet/>
      <dgm:spPr/>
      <dgm:t>
        <a:bodyPr/>
        <a:lstStyle/>
        <a:p>
          <a:endParaRPr lang="es-CO"/>
        </a:p>
      </dgm:t>
    </dgm:pt>
    <dgm:pt modelId="{24F73688-303C-4F6D-B7CC-3A100436A32E}">
      <dgm:prSet phldrT="[Texto]"/>
      <dgm:spPr>
        <a:solidFill>
          <a:schemeClr val="accent4">
            <a:lumMod val="60000"/>
            <a:lumOff val="40000"/>
          </a:schemeClr>
        </a:solidFill>
        <a:ln>
          <a:solidFill>
            <a:srgbClr val="4FB289"/>
          </a:solidFill>
        </a:ln>
      </dgm:spPr>
      <dgm:t>
        <a:bodyPr/>
        <a:lstStyle/>
        <a:p>
          <a:r>
            <a:rPr lang="es-CO" dirty="0"/>
            <a:t>Adjuntar las pruebas que la soporten</a:t>
          </a:r>
        </a:p>
      </dgm:t>
    </dgm:pt>
    <dgm:pt modelId="{36367139-020D-4DF5-A8F0-1699C73238B6}" type="parTrans" cxnId="{3393F1EF-8C84-4F7F-AFDE-8A0205D56887}">
      <dgm:prSet/>
      <dgm:spPr/>
      <dgm:t>
        <a:bodyPr/>
        <a:lstStyle/>
        <a:p>
          <a:endParaRPr lang="es-CO"/>
        </a:p>
      </dgm:t>
    </dgm:pt>
    <dgm:pt modelId="{725DDE75-6790-463C-9ED5-779D7A298D26}" type="sibTrans" cxnId="{3393F1EF-8C84-4F7F-AFDE-8A0205D56887}">
      <dgm:prSet/>
      <dgm:spPr/>
      <dgm:t>
        <a:bodyPr/>
        <a:lstStyle/>
        <a:p>
          <a:endParaRPr lang="es-CO"/>
        </a:p>
      </dgm:t>
    </dgm:pt>
    <dgm:pt modelId="{A79528AD-0F32-40F6-B5F4-627089C92F27}">
      <dgm:prSet phldrT="[Texto]"/>
      <dgm:spPr>
        <a:solidFill>
          <a:srgbClr val="4FB289"/>
        </a:solidFill>
        <a:ln>
          <a:solidFill>
            <a:srgbClr val="4FB289"/>
          </a:solidFill>
        </a:ln>
      </dgm:spPr>
      <dgm:t>
        <a:bodyPr/>
        <a:lstStyle/>
        <a:p>
          <a:r>
            <a:rPr lang="es-CO" dirty="0"/>
            <a:t>La fundamentación jurídica que sustente la reclamación</a:t>
          </a:r>
        </a:p>
      </dgm:t>
    </dgm:pt>
    <dgm:pt modelId="{38BF14C5-A92F-4590-879D-63DAD10875D8}" type="parTrans" cxnId="{3ADDB82F-BAA4-4CEF-8ECD-FC1017C37C9E}">
      <dgm:prSet/>
      <dgm:spPr/>
      <dgm:t>
        <a:bodyPr/>
        <a:lstStyle/>
        <a:p>
          <a:endParaRPr lang="es-CO"/>
        </a:p>
      </dgm:t>
    </dgm:pt>
    <dgm:pt modelId="{1307A344-1B51-45B7-9531-6050A2FAE855}" type="sibTrans" cxnId="{3ADDB82F-BAA4-4CEF-8ECD-FC1017C37C9E}">
      <dgm:prSet/>
      <dgm:spPr/>
      <dgm:t>
        <a:bodyPr/>
        <a:lstStyle/>
        <a:p>
          <a:endParaRPr lang="es-CO"/>
        </a:p>
      </dgm:t>
    </dgm:pt>
    <dgm:pt modelId="{454F047D-B4AD-4E4B-9ED1-61861A86AD8D}" type="pres">
      <dgm:prSet presAssocID="{6C368B6B-86AD-4049-A0C9-8A6FF674C70A}" presName="outerComposite" presStyleCnt="0">
        <dgm:presLayoutVars>
          <dgm:chMax val="5"/>
          <dgm:dir/>
          <dgm:resizeHandles val="exact"/>
        </dgm:presLayoutVars>
      </dgm:prSet>
      <dgm:spPr/>
    </dgm:pt>
    <dgm:pt modelId="{4A11A78E-8EC1-421C-AD5E-332F2C1B453F}" type="pres">
      <dgm:prSet presAssocID="{6C368B6B-86AD-4049-A0C9-8A6FF674C70A}" presName="dummyMaxCanvas" presStyleCnt="0">
        <dgm:presLayoutVars/>
      </dgm:prSet>
      <dgm:spPr/>
    </dgm:pt>
    <dgm:pt modelId="{AB3D1066-90B2-4519-A2E8-BCE07F8E93B5}" type="pres">
      <dgm:prSet presAssocID="{6C368B6B-86AD-4049-A0C9-8A6FF674C70A}" presName="FiveNodes_1" presStyleLbl="node1" presStyleIdx="0" presStyleCnt="5">
        <dgm:presLayoutVars>
          <dgm:bulletEnabled val="1"/>
        </dgm:presLayoutVars>
      </dgm:prSet>
      <dgm:spPr/>
    </dgm:pt>
    <dgm:pt modelId="{68217C4E-732B-4077-98C4-9C405F326546}" type="pres">
      <dgm:prSet presAssocID="{6C368B6B-86AD-4049-A0C9-8A6FF674C70A}" presName="FiveNodes_2" presStyleLbl="node1" presStyleIdx="1" presStyleCnt="5">
        <dgm:presLayoutVars>
          <dgm:bulletEnabled val="1"/>
        </dgm:presLayoutVars>
      </dgm:prSet>
      <dgm:spPr/>
    </dgm:pt>
    <dgm:pt modelId="{2CAC5B6E-0E19-468E-B6C6-6A5FFBD18232}" type="pres">
      <dgm:prSet presAssocID="{6C368B6B-86AD-4049-A0C9-8A6FF674C70A}" presName="FiveNodes_3" presStyleLbl="node1" presStyleIdx="2" presStyleCnt="5">
        <dgm:presLayoutVars>
          <dgm:bulletEnabled val="1"/>
        </dgm:presLayoutVars>
      </dgm:prSet>
      <dgm:spPr/>
    </dgm:pt>
    <dgm:pt modelId="{EB67ACCE-6CF1-485C-989E-8C663AB7DB14}" type="pres">
      <dgm:prSet presAssocID="{6C368B6B-86AD-4049-A0C9-8A6FF674C70A}" presName="FiveNodes_4" presStyleLbl="node1" presStyleIdx="3" presStyleCnt="5">
        <dgm:presLayoutVars>
          <dgm:bulletEnabled val="1"/>
        </dgm:presLayoutVars>
      </dgm:prSet>
      <dgm:spPr/>
    </dgm:pt>
    <dgm:pt modelId="{10E1C2F4-E38F-4F48-BF59-8DD1CDD50833}" type="pres">
      <dgm:prSet presAssocID="{6C368B6B-86AD-4049-A0C9-8A6FF674C70A}" presName="FiveNodes_5" presStyleLbl="node1" presStyleIdx="4" presStyleCnt="5">
        <dgm:presLayoutVars>
          <dgm:bulletEnabled val="1"/>
        </dgm:presLayoutVars>
      </dgm:prSet>
      <dgm:spPr/>
    </dgm:pt>
    <dgm:pt modelId="{9EA06540-4E85-499C-B129-E21592631C55}" type="pres">
      <dgm:prSet presAssocID="{6C368B6B-86AD-4049-A0C9-8A6FF674C70A}" presName="FiveConn_1-2" presStyleLbl="fgAccFollowNode1" presStyleIdx="0" presStyleCnt="4">
        <dgm:presLayoutVars>
          <dgm:bulletEnabled val="1"/>
        </dgm:presLayoutVars>
      </dgm:prSet>
      <dgm:spPr/>
    </dgm:pt>
    <dgm:pt modelId="{36EEC8AC-C1CF-426E-87F2-07755666813A}" type="pres">
      <dgm:prSet presAssocID="{6C368B6B-86AD-4049-A0C9-8A6FF674C70A}" presName="FiveConn_2-3" presStyleLbl="fgAccFollowNode1" presStyleIdx="1" presStyleCnt="4">
        <dgm:presLayoutVars>
          <dgm:bulletEnabled val="1"/>
        </dgm:presLayoutVars>
      </dgm:prSet>
      <dgm:spPr/>
    </dgm:pt>
    <dgm:pt modelId="{D3F2C0C7-FF17-40B1-AEA2-24910CDD8257}" type="pres">
      <dgm:prSet presAssocID="{6C368B6B-86AD-4049-A0C9-8A6FF674C70A}" presName="FiveConn_3-4" presStyleLbl="fgAccFollowNode1" presStyleIdx="2" presStyleCnt="4">
        <dgm:presLayoutVars>
          <dgm:bulletEnabled val="1"/>
        </dgm:presLayoutVars>
      </dgm:prSet>
      <dgm:spPr/>
    </dgm:pt>
    <dgm:pt modelId="{F3D6D205-0B40-4D62-89B3-2021208FB0F1}" type="pres">
      <dgm:prSet presAssocID="{6C368B6B-86AD-4049-A0C9-8A6FF674C70A}" presName="FiveConn_4-5" presStyleLbl="fgAccFollowNode1" presStyleIdx="3" presStyleCnt="4">
        <dgm:presLayoutVars>
          <dgm:bulletEnabled val="1"/>
        </dgm:presLayoutVars>
      </dgm:prSet>
      <dgm:spPr/>
    </dgm:pt>
    <dgm:pt modelId="{2118FF78-B721-45AD-B5D9-52B2E8AA146E}" type="pres">
      <dgm:prSet presAssocID="{6C368B6B-86AD-4049-A0C9-8A6FF674C70A}" presName="FiveNodes_1_text" presStyleLbl="node1" presStyleIdx="4" presStyleCnt="5">
        <dgm:presLayoutVars>
          <dgm:bulletEnabled val="1"/>
        </dgm:presLayoutVars>
      </dgm:prSet>
      <dgm:spPr/>
    </dgm:pt>
    <dgm:pt modelId="{D62B2CB7-BBBE-4D35-83F8-E003FC1470E5}" type="pres">
      <dgm:prSet presAssocID="{6C368B6B-86AD-4049-A0C9-8A6FF674C70A}" presName="FiveNodes_2_text" presStyleLbl="node1" presStyleIdx="4" presStyleCnt="5">
        <dgm:presLayoutVars>
          <dgm:bulletEnabled val="1"/>
        </dgm:presLayoutVars>
      </dgm:prSet>
      <dgm:spPr/>
    </dgm:pt>
    <dgm:pt modelId="{91BB6B19-1B33-483F-A4F1-D4DD29ECB54B}" type="pres">
      <dgm:prSet presAssocID="{6C368B6B-86AD-4049-A0C9-8A6FF674C70A}" presName="FiveNodes_3_text" presStyleLbl="node1" presStyleIdx="4" presStyleCnt="5">
        <dgm:presLayoutVars>
          <dgm:bulletEnabled val="1"/>
        </dgm:presLayoutVars>
      </dgm:prSet>
      <dgm:spPr/>
    </dgm:pt>
    <dgm:pt modelId="{16F6991A-8394-4168-9F16-5F65040959AE}" type="pres">
      <dgm:prSet presAssocID="{6C368B6B-86AD-4049-A0C9-8A6FF674C70A}" presName="FiveNodes_4_text" presStyleLbl="node1" presStyleIdx="4" presStyleCnt="5">
        <dgm:presLayoutVars>
          <dgm:bulletEnabled val="1"/>
        </dgm:presLayoutVars>
      </dgm:prSet>
      <dgm:spPr/>
    </dgm:pt>
    <dgm:pt modelId="{CCD7B13F-84FF-4AFD-BCB0-F214C49E9EA1}" type="pres">
      <dgm:prSet presAssocID="{6C368B6B-86AD-4049-A0C9-8A6FF674C70A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E198C515-59E8-4180-B2C9-90ECC734BFB9}" type="presOf" srcId="{6A3981DF-374C-4EC2-B825-8B5C0E02FB14}" destId="{2CAC5B6E-0E19-468E-B6C6-6A5FFBD18232}" srcOrd="0" destOrd="0" presId="urn:microsoft.com/office/officeart/2005/8/layout/vProcess5"/>
    <dgm:cxn modelId="{05E1651F-1F9C-4AB1-BEA8-46178D52126A}" type="presOf" srcId="{DEC77C1E-F7EF-4EE6-8E4D-60F7BD0A5E63}" destId="{2118FF78-B721-45AD-B5D9-52B2E8AA146E}" srcOrd="1" destOrd="0" presId="urn:microsoft.com/office/officeart/2005/8/layout/vProcess5"/>
    <dgm:cxn modelId="{12539326-4E20-4A4E-B1CD-2BFD931D401D}" type="presOf" srcId="{DEC77C1E-F7EF-4EE6-8E4D-60F7BD0A5E63}" destId="{AB3D1066-90B2-4519-A2E8-BCE07F8E93B5}" srcOrd="0" destOrd="0" presId="urn:microsoft.com/office/officeart/2005/8/layout/vProcess5"/>
    <dgm:cxn modelId="{3ADDB82F-BAA4-4CEF-8ECD-FC1017C37C9E}" srcId="{6C368B6B-86AD-4049-A0C9-8A6FF674C70A}" destId="{A79528AD-0F32-40F6-B5F4-627089C92F27}" srcOrd="4" destOrd="0" parTransId="{38BF14C5-A92F-4590-879D-63DAD10875D8}" sibTransId="{1307A344-1B51-45B7-9531-6050A2FAE855}"/>
    <dgm:cxn modelId="{399D945F-4807-468B-83FE-201AE934677C}" type="presOf" srcId="{A79528AD-0F32-40F6-B5F4-627089C92F27}" destId="{CCD7B13F-84FF-4AFD-BCB0-F214C49E9EA1}" srcOrd="1" destOrd="0" presId="urn:microsoft.com/office/officeart/2005/8/layout/vProcess5"/>
    <dgm:cxn modelId="{E7C5F572-2313-41E0-ADF6-009EEC8C1E78}" srcId="{6C368B6B-86AD-4049-A0C9-8A6FF674C70A}" destId="{6A3981DF-374C-4EC2-B825-8B5C0E02FB14}" srcOrd="2" destOrd="0" parTransId="{3254E01C-9A66-478B-9EF3-78D5B4462E36}" sibTransId="{C44D1B39-2995-47CC-B58F-CD981D8BD5CA}"/>
    <dgm:cxn modelId="{885FE580-A290-4C7E-9F8B-4FEAEA20CF7F}" srcId="{6C368B6B-86AD-4049-A0C9-8A6FF674C70A}" destId="{E9BC0EEB-485F-4F02-98FA-552AEDCF3234}" srcOrd="5" destOrd="0" parTransId="{57DD8FC2-7516-4BBA-9AC8-9208DD44FEB6}" sibTransId="{CFD50C32-3DA1-4551-AF28-2588C4387C59}"/>
    <dgm:cxn modelId="{02C59083-C5C7-4B10-8EFE-7491D96020DA}" type="presOf" srcId="{6C368B6B-86AD-4049-A0C9-8A6FF674C70A}" destId="{454F047D-B4AD-4E4B-9ED1-61861A86AD8D}" srcOrd="0" destOrd="0" presId="urn:microsoft.com/office/officeart/2005/8/layout/vProcess5"/>
    <dgm:cxn modelId="{561FE39B-05CF-43DB-9D0C-96EAB05B6CAD}" type="presOf" srcId="{24F73688-303C-4F6D-B7CC-3A100436A32E}" destId="{16F6991A-8394-4168-9F16-5F65040959AE}" srcOrd="1" destOrd="0" presId="urn:microsoft.com/office/officeart/2005/8/layout/vProcess5"/>
    <dgm:cxn modelId="{D2B795AE-74D4-41D6-80A9-1A18DA71D7FD}" srcId="{6C368B6B-86AD-4049-A0C9-8A6FF674C70A}" destId="{DEC77C1E-F7EF-4EE6-8E4D-60F7BD0A5E63}" srcOrd="0" destOrd="0" parTransId="{EE0BF485-1E4F-489E-BEC1-C34F0BD56224}" sibTransId="{0F26E638-3B97-44C7-A395-62D1620E77A1}"/>
    <dgm:cxn modelId="{D7686CB4-7690-4A48-ADC5-6FB5BCD443ED}" srcId="{6C368B6B-86AD-4049-A0C9-8A6FF674C70A}" destId="{B2DE8031-4A97-4663-8CE2-077019DDCEE1}" srcOrd="1" destOrd="0" parTransId="{C7976979-90FA-4B33-A625-100457FF7BA3}" sibTransId="{00359D9B-C3B3-4D09-8B1D-5B4E9D6200AC}"/>
    <dgm:cxn modelId="{742672C3-D552-4E66-AAE8-0AD2AEF03A3C}" type="presOf" srcId="{B2DE8031-4A97-4663-8CE2-077019DDCEE1}" destId="{D62B2CB7-BBBE-4D35-83F8-E003FC1470E5}" srcOrd="1" destOrd="0" presId="urn:microsoft.com/office/officeart/2005/8/layout/vProcess5"/>
    <dgm:cxn modelId="{DD0719DC-919B-4030-BA72-520CEBA8640B}" type="presOf" srcId="{A79528AD-0F32-40F6-B5F4-627089C92F27}" destId="{10E1C2F4-E38F-4F48-BF59-8DD1CDD50833}" srcOrd="0" destOrd="0" presId="urn:microsoft.com/office/officeart/2005/8/layout/vProcess5"/>
    <dgm:cxn modelId="{B0529EE1-A852-4D42-A9C4-6082FF8C2658}" type="presOf" srcId="{00359D9B-C3B3-4D09-8B1D-5B4E9D6200AC}" destId="{36EEC8AC-C1CF-426E-87F2-07755666813A}" srcOrd="0" destOrd="0" presId="urn:microsoft.com/office/officeart/2005/8/layout/vProcess5"/>
    <dgm:cxn modelId="{5B939DEA-A7BB-4A8D-9D47-640980622E2D}" type="presOf" srcId="{24F73688-303C-4F6D-B7CC-3A100436A32E}" destId="{EB67ACCE-6CF1-485C-989E-8C663AB7DB14}" srcOrd="0" destOrd="0" presId="urn:microsoft.com/office/officeart/2005/8/layout/vProcess5"/>
    <dgm:cxn modelId="{99F7EAEF-4B68-4850-A38E-EA20A7C8AB3F}" type="presOf" srcId="{725DDE75-6790-463C-9ED5-779D7A298D26}" destId="{F3D6D205-0B40-4D62-89B3-2021208FB0F1}" srcOrd="0" destOrd="0" presId="urn:microsoft.com/office/officeart/2005/8/layout/vProcess5"/>
    <dgm:cxn modelId="{3393F1EF-8C84-4F7F-AFDE-8A0205D56887}" srcId="{6C368B6B-86AD-4049-A0C9-8A6FF674C70A}" destId="{24F73688-303C-4F6D-B7CC-3A100436A32E}" srcOrd="3" destOrd="0" parTransId="{36367139-020D-4DF5-A8F0-1699C73238B6}" sibTransId="{725DDE75-6790-463C-9ED5-779D7A298D26}"/>
    <dgm:cxn modelId="{6446A2F8-4A45-4051-9FDA-B9BEAF305E7D}" type="presOf" srcId="{B2DE8031-4A97-4663-8CE2-077019DDCEE1}" destId="{68217C4E-732B-4077-98C4-9C405F326546}" srcOrd="0" destOrd="0" presId="urn:microsoft.com/office/officeart/2005/8/layout/vProcess5"/>
    <dgm:cxn modelId="{6A1B79F9-94C1-4E0F-ADD0-F2E4270ED18E}" type="presOf" srcId="{6A3981DF-374C-4EC2-B825-8B5C0E02FB14}" destId="{91BB6B19-1B33-483F-A4F1-D4DD29ECB54B}" srcOrd="1" destOrd="0" presId="urn:microsoft.com/office/officeart/2005/8/layout/vProcess5"/>
    <dgm:cxn modelId="{28B97FF9-F024-4BF9-B2C1-E4F38EB420C2}" type="presOf" srcId="{0F26E638-3B97-44C7-A395-62D1620E77A1}" destId="{9EA06540-4E85-499C-B129-E21592631C55}" srcOrd="0" destOrd="0" presId="urn:microsoft.com/office/officeart/2005/8/layout/vProcess5"/>
    <dgm:cxn modelId="{F3F002FB-85C2-4A18-91FE-737786C72167}" type="presOf" srcId="{C44D1B39-2995-47CC-B58F-CD981D8BD5CA}" destId="{D3F2C0C7-FF17-40B1-AEA2-24910CDD8257}" srcOrd="0" destOrd="0" presId="urn:microsoft.com/office/officeart/2005/8/layout/vProcess5"/>
    <dgm:cxn modelId="{C5F4597E-6FE8-4B4E-8A8B-343EAEF6B7FD}" type="presParOf" srcId="{454F047D-B4AD-4E4B-9ED1-61861A86AD8D}" destId="{4A11A78E-8EC1-421C-AD5E-332F2C1B453F}" srcOrd="0" destOrd="0" presId="urn:microsoft.com/office/officeart/2005/8/layout/vProcess5"/>
    <dgm:cxn modelId="{688D83B1-64A5-4793-8BDA-352AB75B5482}" type="presParOf" srcId="{454F047D-B4AD-4E4B-9ED1-61861A86AD8D}" destId="{AB3D1066-90B2-4519-A2E8-BCE07F8E93B5}" srcOrd="1" destOrd="0" presId="urn:microsoft.com/office/officeart/2005/8/layout/vProcess5"/>
    <dgm:cxn modelId="{2B8B74A4-E942-4DA8-B65F-94E27CDB4656}" type="presParOf" srcId="{454F047D-B4AD-4E4B-9ED1-61861A86AD8D}" destId="{68217C4E-732B-4077-98C4-9C405F326546}" srcOrd="2" destOrd="0" presId="urn:microsoft.com/office/officeart/2005/8/layout/vProcess5"/>
    <dgm:cxn modelId="{9519904C-1D0B-4D2F-B0F3-2915127C9602}" type="presParOf" srcId="{454F047D-B4AD-4E4B-9ED1-61861A86AD8D}" destId="{2CAC5B6E-0E19-468E-B6C6-6A5FFBD18232}" srcOrd="3" destOrd="0" presId="urn:microsoft.com/office/officeart/2005/8/layout/vProcess5"/>
    <dgm:cxn modelId="{D16EAE52-E0A8-416F-B484-8A3751F6880D}" type="presParOf" srcId="{454F047D-B4AD-4E4B-9ED1-61861A86AD8D}" destId="{EB67ACCE-6CF1-485C-989E-8C663AB7DB14}" srcOrd="4" destOrd="0" presId="urn:microsoft.com/office/officeart/2005/8/layout/vProcess5"/>
    <dgm:cxn modelId="{3CCA095F-CDC6-4A63-ADF4-37A5C1D9E4A2}" type="presParOf" srcId="{454F047D-B4AD-4E4B-9ED1-61861A86AD8D}" destId="{10E1C2F4-E38F-4F48-BF59-8DD1CDD50833}" srcOrd="5" destOrd="0" presId="urn:microsoft.com/office/officeart/2005/8/layout/vProcess5"/>
    <dgm:cxn modelId="{C7C3109A-2045-41BF-8802-386C66EDD8A9}" type="presParOf" srcId="{454F047D-B4AD-4E4B-9ED1-61861A86AD8D}" destId="{9EA06540-4E85-499C-B129-E21592631C55}" srcOrd="6" destOrd="0" presId="urn:microsoft.com/office/officeart/2005/8/layout/vProcess5"/>
    <dgm:cxn modelId="{CD4E8E42-49CD-41AD-800D-15349DDE2678}" type="presParOf" srcId="{454F047D-B4AD-4E4B-9ED1-61861A86AD8D}" destId="{36EEC8AC-C1CF-426E-87F2-07755666813A}" srcOrd="7" destOrd="0" presId="urn:microsoft.com/office/officeart/2005/8/layout/vProcess5"/>
    <dgm:cxn modelId="{F11EF6F3-DD22-42C2-904D-502FAC8065EE}" type="presParOf" srcId="{454F047D-B4AD-4E4B-9ED1-61861A86AD8D}" destId="{D3F2C0C7-FF17-40B1-AEA2-24910CDD8257}" srcOrd="8" destOrd="0" presId="urn:microsoft.com/office/officeart/2005/8/layout/vProcess5"/>
    <dgm:cxn modelId="{8541C8F2-31EF-4DE5-B809-701C969C275B}" type="presParOf" srcId="{454F047D-B4AD-4E4B-9ED1-61861A86AD8D}" destId="{F3D6D205-0B40-4D62-89B3-2021208FB0F1}" srcOrd="9" destOrd="0" presId="urn:microsoft.com/office/officeart/2005/8/layout/vProcess5"/>
    <dgm:cxn modelId="{4C72B9F9-BBCD-4412-B661-409051A18ABC}" type="presParOf" srcId="{454F047D-B4AD-4E4B-9ED1-61861A86AD8D}" destId="{2118FF78-B721-45AD-B5D9-52B2E8AA146E}" srcOrd="10" destOrd="0" presId="urn:microsoft.com/office/officeart/2005/8/layout/vProcess5"/>
    <dgm:cxn modelId="{505339C1-A3DA-4D45-B4EA-4EA548160CBF}" type="presParOf" srcId="{454F047D-B4AD-4E4B-9ED1-61861A86AD8D}" destId="{D62B2CB7-BBBE-4D35-83F8-E003FC1470E5}" srcOrd="11" destOrd="0" presId="urn:microsoft.com/office/officeart/2005/8/layout/vProcess5"/>
    <dgm:cxn modelId="{F4BBD8E0-933C-4893-9E64-931D3AA32552}" type="presParOf" srcId="{454F047D-B4AD-4E4B-9ED1-61861A86AD8D}" destId="{91BB6B19-1B33-483F-A4F1-D4DD29ECB54B}" srcOrd="12" destOrd="0" presId="urn:microsoft.com/office/officeart/2005/8/layout/vProcess5"/>
    <dgm:cxn modelId="{4FB10995-782B-4F5C-A2A9-2BD8EF1F1B5A}" type="presParOf" srcId="{454F047D-B4AD-4E4B-9ED1-61861A86AD8D}" destId="{16F6991A-8394-4168-9F16-5F65040959AE}" srcOrd="13" destOrd="0" presId="urn:microsoft.com/office/officeart/2005/8/layout/vProcess5"/>
    <dgm:cxn modelId="{90B30C69-A41E-4C25-B98C-44F8803C8CBE}" type="presParOf" srcId="{454F047D-B4AD-4E4B-9ED1-61861A86AD8D}" destId="{CCD7B13F-84FF-4AFD-BCB0-F214C49E9EA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76223A-D9C5-4103-9C3F-B57E70033753}">
      <dsp:nvSpPr>
        <dsp:cNvPr id="0" name=""/>
        <dsp:cNvSpPr/>
      </dsp:nvSpPr>
      <dsp:spPr>
        <a:xfrm>
          <a:off x="3600868" y="1399"/>
          <a:ext cx="1936526" cy="1258742"/>
        </a:xfrm>
        <a:prstGeom prst="roundRect">
          <a:avLst/>
        </a:prstGeom>
        <a:solidFill>
          <a:srgbClr val="4FB28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/>
            <a:t>Situación administrativa</a:t>
          </a:r>
        </a:p>
      </dsp:txBody>
      <dsp:txXfrm>
        <a:off x="3662315" y="62846"/>
        <a:ext cx="1813632" cy="1135848"/>
      </dsp:txXfrm>
    </dsp:sp>
    <dsp:sp modelId="{929F9BD7-255F-4A6D-A49C-252061ACBB27}">
      <dsp:nvSpPr>
        <dsp:cNvPr id="0" name=""/>
        <dsp:cNvSpPr/>
      </dsp:nvSpPr>
      <dsp:spPr>
        <a:xfrm>
          <a:off x="2490569" y="630770"/>
          <a:ext cx="4157125" cy="4157125"/>
        </a:xfrm>
        <a:custGeom>
          <a:avLst/>
          <a:gdLst/>
          <a:ahLst/>
          <a:cxnLst/>
          <a:rect l="0" t="0" r="0" b="0"/>
          <a:pathLst>
            <a:path>
              <a:moveTo>
                <a:pt x="3060759" y="246702"/>
              </a:moveTo>
              <a:arcTo wR="2078562" hR="2078562" stAng="17891944" swAng="2624440"/>
            </a:path>
          </a:pathLst>
        </a:custGeom>
        <a:noFill/>
        <a:ln w="63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92EC3E-9B56-40C5-BE0C-6867C162C8F5}">
      <dsp:nvSpPr>
        <dsp:cNvPr id="0" name=""/>
        <dsp:cNvSpPr/>
      </dsp:nvSpPr>
      <dsp:spPr>
        <a:xfrm>
          <a:off x="5679431" y="2079962"/>
          <a:ext cx="1936526" cy="1258742"/>
        </a:xfrm>
        <a:prstGeom prst="roundRect">
          <a:avLst/>
        </a:prstGeom>
        <a:solidFill>
          <a:srgbClr val="F7EA4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>
              <a:solidFill>
                <a:schemeClr val="bg1">
                  <a:lumMod val="65000"/>
                </a:schemeClr>
              </a:solidFill>
            </a:rPr>
            <a:t>Movilidad laboral </a:t>
          </a:r>
        </a:p>
      </dsp:txBody>
      <dsp:txXfrm>
        <a:off x="5740878" y="2141409"/>
        <a:ext cx="1813632" cy="1135848"/>
      </dsp:txXfrm>
    </dsp:sp>
    <dsp:sp modelId="{9D9E2EEF-C922-47A9-AB11-4A4BFC227FBE}">
      <dsp:nvSpPr>
        <dsp:cNvPr id="0" name=""/>
        <dsp:cNvSpPr/>
      </dsp:nvSpPr>
      <dsp:spPr>
        <a:xfrm>
          <a:off x="2490569" y="630770"/>
          <a:ext cx="4157125" cy="4157125"/>
        </a:xfrm>
        <a:custGeom>
          <a:avLst/>
          <a:gdLst/>
          <a:ahLst/>
          <a:cxnLst/>
          <a:rect l="0" t="0" r="0" b="0"/>
          <a:pathLst>
            <a:path>
              <a:moveTo>
                <a:pt x="4054716" y="2722952"/>
              </a:moveTo>
              <a:arcTo wR="2078562" hR="2078562" stAng="1083616" swAng="2624440"/>
            </a:path>
          </a:pathLst>
        </a:custGeom>
        <a:noFill/>
        <a:ln w="63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868766-D5CD-4145-B582-6F52FC84F523}">
      <dsp:nvSpPr>
        <dsp:cNvPr id="0" name=""/>
        <dsp:cNvSpPr/>
      </dsp:nvSpPr>
      <dsp:spPr>
        <a:xfrm>
          <a:off x="3600868" y="4158525"/>
          <a:ext cx="1936526" cy="1258742"/>
        </a:xfrm>
        <a:prstGeom prst="roundRect">
          <a:avLst/>
        </a:prstGeom>
        <a:solidFill>
          <a:srgbClr val="4FB28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/>
            <a:t>De carácter transitorio</a:t>
          </a:r>
        </a:p>
      </dsp:txBody>
      <dsp:txXfrm>
        <a:off x="3662315" y="4219972"/>
        <a:ext cx="1813632" cy="1135848"/>
      </dsp:txXfrm>
    </dsp:sp>
    <dsp:sp modelId="{32F9DD9B-620F-47F2-A185-0293A7C3A283}">
      <dsp:nvSpPr>
        <dsp:cNvPr id="0" name=""/>
        <dsp:cNvSpPr/>
      </dsp:nvSpPr>
      <dsp:spPr>
        <a:xfrm>
          <a:off x="2490569" y="630770"/>
          <a:ext cx="4157125" cy="4157125"/>
        </a:xfrm>
        <a:custGeom>
          <a:avLst/>
          <a:gdLst/>
          <a:ahLst/>
          <a:cxnLst/>
          <a:rect l="0" t="0" r="0" b="0"/>
          <a:pathLst>
            <a:path>
              <a:moveTo>
                <a:pt x="1096365" y="3910423"/>
              </a:moveTo>
              <a:arcTo wR="2078562" hR="2078562" stAng="7091944" swAng="2624440"/>
            </a:path>
          </a:pathLst>
        </a:custGeom>
        <a:noFill/>
        <a:ln w="63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EB9483-FFE2-48A5-85E1-D164AA423E5B}">
      <dsp:nvSpPr>
        <dsp:cNvPr id="0" name=""/>
        <dsp:cNvSpPr/>
      </dsp:nvSpPr>
      <dsp:spPr>
        <a:xfrm>
          <a:off x="1522305" y="2079962"/>
          <a:ext cx="1936526" cy="1258742"/>
        </a:xfrm>
        <a:prstGeom prst="roundRect">
          <a:avLst/>
        </a:prstGeom>
        <a:solidFill>
          <a:srgbClr val="F7EA4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>
              <a:solidFill>
                <a:schemeClr val="bg1">
                  <a:lumMod val="65000"/>
                </a:schemeClr>
              </a:solidFill>
            </a:rPr>
            <a:t>Derecho preferencial </a:t>
          </a:r>
        </a:p>
      </dsp:txBody>
      <dsp:txXfrm>
        <a:off x="1583752" y="2141409"/>
        <a:ext cx="1813632" cy="1135848"/>
      </dsp:txXfrm>
    </dsp:sp>
    <dsp:sp modelId="{8F49B83F-D2F0-46B3-A9FF-E3834585E251}">
      <dsp:nvSpPr>
        <dsp:cNvPr id="0" name=""/>
        <dsp:cNvSpPr/>
      </dsp:nvSpPr>
      <dsp:spPr>
        <a:xfrm>
          <a:off x="2490569" y="630770"/>
          <a:ext cx="4157125" cy="4157125"/>
        </a:xfrm>
        <a:custGeom>
          <a:avLst/>
          <a:gdLst/>
          <a:ahLst/>
          <a:cxnLst/>
          <a:rect l="0" t="0" r="0" b="0"/>
          <a:pathLst>
            <a:path>
              <a:moveTo>
                <a:pt x="102408" y="1434172"/>
              </a:moveTo>
              <a:arcTo wR="2078562" hR="2078562" stAng="11883616" swAng="2624440"/>
            </a:path>
          </a:pathLst>
        </a:custGeom>
        <a:noFill/>
        <a:ln w="63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0F757-F2CA-491C-ABE4-7297000ED227}">
      <dsp:nvSpPr>
        <dsp:cNvPr id="0" name=""/>
        <dsp:cNvSpPr/>
      </dsp:nvSpPr>
      <dsp:spPr>
        <a:xfrm>
          <a:off x="1554280" y="429"/>
          <a:ext cx="1524547" cy="762273"/>
        </a:xfrm>
        <a:prstGeom prst="roundRect">
          <a:avLst>
            <a:gd name="adj" fmla="val 10000"/>
          </a:avLst>
        </a:prstGeom>
        <a:solidFill>
          <a:srgbClr val="4FB28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solidFill>
                <a:srgbClr val="EACC18"/>
              </a:solidFill>
            </a:rPr>
            <a:t>Temporal</a:t>
          </a:r>
        </a:p>
      </dsp:txBody>
      <dsp:txXfrm>
        <a:off x="1576606" y="22755"/>
        <a:ext cx="1479895" cy="717621"/>
      </dsp:txXfrm>
    </dsp:sp>
    <dsp:sp modelId="{80696F70-0FD6-4327-AF1C-07944193C6C9}">
      <dsp:nvSpPr>
        <dsp:cNvPr id="0" name=""/>
        <dsp:cNvSpPr/>
      </dsp:nvSpPr>
      <dsp:spPr>
        <a:xfrm>
          <a:off x="1706735" y="762703"/>
          <a:ext cx="152454" cy="571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1705"/>
              </a:lnTo>
              <a:lnTo>
                <a:pt x="152454" y="571705"/>
              </a:lnTo>
            </a:path>
          </a:pathLst>
        </a:custGeom>
        <a:noFill/>
        <a:ln w="12700" cap="flat" cmpd="sng" algn="ctr">
          <a:solidFill>
            <a:srgbClr val="4FB28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A317E-1B35-4AE4-8599-987ADE5B48A9}">
      <dsp:nvSpPr>
        <dsp:cNvPr id="0" name=""/>
        <dsp:cNvSpPr/>
      </dsp:nvSpPr>
      <dsp:spPr>
        <a:xfrm>
          <a:off x="1859190" y="953272"/>
          <a:ext cx="1219638" cy="762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FB28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Vacaciones</a:t>
          </a:r>
        </a:p>
      </dsp:txBody>
      <dsp:txXfrm>
        <a:off x="1881516" y="975598"/>
        <a:ext cx="1174986" cy="717621"/>
      </dsp:txXfrm>
    </dsp:sp>
    <dsp:sp modelId="{43A0FD13-E236-4520-A248-74504994CCC8}">
      <dsp:nvSpPr>
        <dsp:cNvPr id="0" name=""/>
        <dsp:cNvSpPr/>
      </dsp:nvSpPr>
      <dsp:spPr>
        <a:xfrm>
          <a:off x="1706735" y="762703"/>
          <a:ext cx="152454" cy="1524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4547"/>
              </a:lnTo>
              <a:lnTo>
                <a:pt x="152454" y="1524547"/>
              </a:lnTo>
            </a:path>
          </a:pathLst>
        </a:custGeom>
        <a:noFill/>
        <a:ln w="12700" cap="flat" cmpd="sng" algn="ctr">
          <a:solidFill>
            <a:srgbClr val="4FB28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32C3CA-5C71-4AB2-A9B0-DDCAFF1E2337}">
      <dsp:nvSpPr>
        <dsp:cNvPr id="0" name=""/>
        <dsp:cNvSpPr/>
      </dsp:nvSpPr>
      <dsp:spPr>
        <a:xfrm>
          <a:off x="1859190" y="1906114"/>
          <a:ext cx="1219638" cy="762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Licencia</a:t>
          </a:r>
        </a:p>
      </dsp:txBody>
      <dsp:txXfrm>
        <a:off x="1881516" y="1928440"/>
        <a:ext cx="1174986" cy="717621"/>
      </dsp:txXfrm>
    </dsp:sp>
    <dsp:sp modelId="{C309429F-064E-4E9E-9532-41629587CC8A}">
      <dsp:nvSpPr>
        <dsp:cNvPr id="0" name=""/>
        <dsp:cNvSpPr/>
      </dsp:nvSpPr>
      <dsp:spPr>
        <a:xfrm>
          <a:off x="1706735" y="762703"/>
          <a:ext cx="152454" cy="2477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7390"/>
              </a:lnTo>
              <a:lnTo>
                <a:pt x="152454" y="2477390"/>
              </a:lnTo>
            </a:path>
          </a:pathLst>
        </a:custGeom>
        <a:noFill/>
        <a:ln w="12700" cap="flat" cmpd="sng" algn="ctr">
          <a:solidFill>
            <a:srgbClr val="4FB28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136386-8C03-4E66-8A2D-C436B52E6315}">
      <dsp:nvSpPr>
        <dsp:cNvPr id="0" name=""/>
        <dsp:cNvSpPr/>
      </dsp:nvSpPr>
      <dsp:spPr>
        <a:xfrm>
          <a:off x="1859190" y="2858957"/>
          <a:ext cx="1219638" cy="762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FB28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Comisión o encargo</a:t>
          </a:r>
        </a:p>
      </dsp:txBody>
      <dsp:txXfrm>
        <a:off x="1881516" y="2881283"/>
        <a:ext cx="1174986" cy="717621"/>
      </dsp:txXfrm>
    </dsp:sp>
    <dsp:sp modelId="{6228874D-0D40-4801-BBA4-AF646D030DDB}">
      <dsp:nvSpPr>
        <dsp:cNvPr id="0" name=""/>
        <dsp:cNvSpPr/>
      </dsp:nvSpPr>
      <dsp:spPr>
        <a:xfrm>
          <a:off x="1706735" y="762703"/>
          <a:ext cx="152454" cy="3430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0232"/>
              </a:lnTo>
              <a:lnTo>
                <a:pt x="152454" y="3430232"/>
              </a:lnTo>
            </a:path>
          </a:pathLst>
        </a:custGeom>
        <a:noFill/>
        <a:ln w="12700" cap="flat" cmpd="sng" algn="ctr">
          <a:solidFill>
            <a:srgbClr val="4FB28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DA28C-9018-4380-83BA-6966237A191C}">
      <dsp:nvSpPr>
        <dsp:cNvPr id="0" name=""/>
        <dsp:cNvSpPr/>
      </dsp:nvSpPr>
      <dsp:spPr>
        <a:xfrm>
          <a:off x="1859190" y="3811799"/>
          <a:ext cx="1219638" cy="762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Suspensión del ejercicio</a:t>
          </a:r>
        </a:p>
      </dsp:txBody>
      <dsp:txXfrm>
        <a:off x="1881516" y="3834125"/>
        <a:ext cx="1174986" cy="717621"/>
      </dsp:txXfrm>
    </dsp:sp>
    <dsp:sp modelId="{A620AFB3-B558-4CD5-92CA-2CEA6FB4A1B8}">
      <dsp:nvSpPr>
        <dsp:cNvPr id="0" name=""/>
        <dsp:cNvSpPr/>
      </dsp:nvSpPr>
      <dsp:spPr>
        <a:xfrm>
          <a:off x="1706735" y="762703"/>
          <a:ext cx="152454" cy="4383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3075"/>
              </a:lnTo>
              <a:lnTo>
                <a:pt x="152454" y="4383075"/>
              </a:lnTo>
            </a:path>
          </a:pathLst>
        </a:custGeom>
        <a:noFill/>
        <a:ln w="12700" cap="flat" cmpd="sng" algn="ctr">
          <a:solidFill>
            <a:srgbClr val="4FB28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2BAF14-6D9F-49C5-A305-D5C3EDED15AF}">
      <dsp:nvSpPr>
        <dsp:cNvPr id="0" name=""/>
        <dsp:cNvSpPr/>
      </dsp:nvSpPr>
      <dsp:spPr>
        <a:xfrm>
          <a:off x="1859190" y="4764642"/>
          <a:ext cx="1219638" cy="762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FB28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Período de prueba en otro empleo</a:t>
          </a:r>
        </a:p>
      </dsp:txBody>
      <dsp:txXfrm>
        <a:off x="1881516" y="4786968"/>
        <a:ext cx="1174986" cy="717621"/>
      </dsp:txXfrm>
    </dsp:sp>
    <dsp:sp modelId="{5736EC77-CDA2-40D2-81BA-6C8A55EE0800}">
      <dsp:nvSpPr>
        <dsp:cNvPr id="0" name=""/>
        <dsp:cNvSpPr/>
      </dsp:nvSpPr>
      <dsp:spPr>
        <a:xfrm>
          <a:off x="3459965" y="429"/>
          <a:ext cx="1524547" cy="762273"/>
        </a:xfrm>
        <a:prstGeom prst="roundRect">
          <a:avLst>
            <a:gd name="adj" fmla="val 10000"/>
          </a:avLst>
        </a:prstGeom>
        <a:solidFill>
          <a:srgbClr val="4FB28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solidFill>
                <a:srgbClr val="EACC18"/>
              </a:solidFill>
            </a:rPr>
            <a:t>Definitiva</a:t>
          </a:r>
        </a:p>
      </dsp:txBody>
      <dsp:txXfrm>
        <a:off x="3482291" y="22755"/>
        <a:ext cx="1479895" cy="717621"/>
      </dsp:txXfrm>
    </dsp:sp>
    <dsp:sp modelId="{A9CF821B-E597-4496-BCDB-E8BB78203016}">
      <dsp:nvSpPr>
        <dsp:cNvPr id="0" name=""/>
        <dsp:cNvSpPr/>
      </dsp:nvSpPr>
      <dsp:spPr>
        <a:xfrm>
          <a:off x="3612420" y="762703"/>
          <a:ext cx="152454" cy="571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1705"/>
              </a:lnTo>
              <a:lnTo>
                <a:pt x="152454" y="571705"/>
              </a:lnTo>
            </a:path>
          </a:pathLst>
        </a:custGeom>
        <a:noFill/>
        <a:ln w="12700" cap="flat" cmpd="sng" algn="ctr">
          <a:solidFill>
            <a:srgbClr val="4FB28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302395-71E6-4FA5-BF01-13B2580850BF}">
      <dsp:nvSpPr>
        <dsp:cNvPr id="0" name=""/>
        <dsp:cNvSpPr/>
      </dsp:nvSpPr>
      <dsp:spPr>
        <a:xfrm>
          <a:off x="3764875" y="953272"/>
          <a:ext cx="1219638" cy="762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FB28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Insubsistencia</a:t>
          </a:r>
        </a:p>
      </dsp:txBody>
      <dsp:txXfrm>
        <a:off x="3787201" y="975598"/>
        <a:ext cx="1174986" cy="717621"/>
      </dsp:txXfrm>
    </dsp:sp>
    <dsp:sp modelId="{6E26A550-2485-4A05-A264-8F30A330D5A4}">
      <dsp:nvSpPr>
        <dsp:cNvPr id="0" name=""/>
        <dsp:cNvSpPr/>
      </dsp:nvSpPr>
      <dsp:spPr>
        <a:xfrm>
          <a:off x="3612420" y="762703"/>
          <a:ext cx="152454" cy="1524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4547"/>
              </a:lnTo>
              <a:lnTo>
                <a:pt x="152454" y="1524547"/>
              </a:lnTo>
            </a:path>
          </a:pathLst>
        </a:custGeom>
        <a:noFill/>
        <a:ln w="12700" cap="flat" cmpd="sng" algn="ctr">
          <a:solidFill>
            <a:srgbClr val="4FB28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9A9B3-4672-493B-99BD-2AE6435A53C6}">
      <dsp:nvSpPr>
        <dsp:cNvPr id="0" name=""/>
        <dsp:cNvSpPr/>
      </dsp:nvSpPr>
      <dsp:spPr>
        <a:xfrm>
          <a:off x="3764875" y="1906114"/>
          <a:ext cx="1219638" cy="762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Pensión</a:t>
          </a:r>
        </a:p>
      </dsp:txBody>
      <dsp:txXfrm>
        <a:off x="3787201" y="1928440"/>
        <a:ext cx="1174986" cy="717621"/>
      </dsp:txXfrm>
    </dsp:sp>
    <dsp:sp modelId="{FA541467-3C10-4748-AF0D-31314110DF04}">
      <dsp:nvSpPr>
        <dsp:cNvPr id="0" name=""/>
        <dsp:cNvSpPr/>
      </dsp:nvSpPr>
      <dsp:spPr>
        <a:xfrm>
          <a:off x="3612420" y="762703"/>
          <a:ext cx="152454" cy="2477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7390"/>
              </a:lnTo>
              <a:lnTo>
                <a:pt x="152454" y="2477390"/>
              </a:lnTo>
            </a:path>
          </a:pathLst>
        </a:custGeom>
        <a:noFill/>
        <a:ln w="12700" cap="flat" cmpd="sng" algn="ctr">
          <a:solidFill>
            <a:srgbClr val="4FB28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5D1F39-06D7-4A57-926F-B4A4848BBA58}">
      <dsp:nvSpPr>
        <dsp:cNvPr id="0" name=""/>
        <dsp:cNvSpPr/>
      </dsp:nvSpPr>
      <dsp:spPr>
        <a:xfrm>
          <a:off x="3764875" y="2858957"/>
          <a:ext cx="1219638" cy="762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FB28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Invalidez</a:t>
          </a:r>
        </a:p>
      </dsp:txBody>
      <dsp:txXfrm>
        <a:off x="3787201" y="2881283"/>
        <a:ext cx="1174986" cy="717621"/>
      </dsp:txXfrm>
    </dsp:sp>
    <dsp:sp modelId="{ACD8D982-3CEE-4D70-A0EB-FFBE99E1DCD9}">
      <dsp:nvSpPr>
        <dsp:cNvPr id="0" name=""/>
        <dsp:cNvSpPr/>
      </dsp:nvSpPr>
      <dsp:spPr>
        <a:xfrm>
          <a:off x="3612420" y="762703"/>
          <a:ext cx="152454" cy="3430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0232"/>
              </a:lnTo>
              <a:lnTo>
                <a:pt x="152454" y="3430232"/>
              </a:lnTo>
            </a:path>
          </a:pathLst>
        </a:custGeom>
        <a:noFill/>
        <a:ln w="12700" cap="flat" cmpd="sng" algn="ctr">
          <a:solidFill>
            <a:srgbClr val="4FB28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4E1030-6E63-4BEE-8BE1-D9EAC4137C2E}">
      <dsp:nvSpPr>
        <dsp:cNvPr id="0" name=""/>
        <dsp:cNvSpPr/>
      </dsp:nvSpPr>
      <dsp:spPr>
        <a:xfrm>
          <a:off x="3764875" y="3811799"/>
          <a:ext cx="1219638" cy="762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Destitución</a:t>
          </a:r>
        </a:p>
      </dsp:txBody>
      <dsp:txXfrm>
        <a:off x="3787201" y="3834125"/>
        <a:ext cx="1174986" cy="717621"/>
      </dsp:txXfrm>
    </dsp:sp>
    <dsp:sp modelId="{BCFCC247-5657-47DC-B89C-78139CFA4B8E}">
      <dsp:nvSpPr>
        <dsp:cNvPr id="0" name=""/>
        <dsp:cNvSpPr/>
      </dsp:nvSpPr>
      <dsp:spPr>
        <a:xfrm>
          <a:off x="3612420" y="762703"/>
          <a:ext cx="152454" cy="4383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3075"/>
              </a:lnTo>
              <a:lnTo>
                <a:pt x="152454" y="4383075"/>
              </a:lnTo>
            </a:path>
          </a:pathLst>
        </a:custGeom>
        <a:noFill/>
        <a:ln w="12700" cap="flat" cmpd="sng" algn="ctr">
          <a:solidFill>
            <a:srgbClr val="4FB28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D8CBE4-2F5A-44C4-B6B5-AB1D0F9D0C23}">
      <dsp:nvSpPr>
        <dsp:cNvPr id="0" name=""/>
        <dsp:cNvSpPr/>
      </dsp:nvSpPr>
      <dsp:spPr>
        <a:xfrm>
          <a:off x="3764875" y="4764642"/>
          <a:ext cx="1219638" cy="762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FB28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Abandono del cargo</a:t>
          </a:r>
        </a:p>
      </dsp:txBody>
      <dsp:txXfrm>
        <a:off x="3787201" y="4786968"/>
        <a:ext cx="1174986" cy="7176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3D300-BAFA-4430-B6B7-569C87FEC3D6}">
      <dsp:nvSpPr>
        <dsp:cNvPr id="0" name=""/>
        <dsp:cNvSpPr/>
      </dsp:nvSpPr>
      <dsp:spPr>
        <a:xfrm rot="16200000">
          <a:off x="-74800" y="1521812"/>
          <a:ext cx="3222467" cy="1969269"/>
        </a:xfrm>
        <a:prstGeom prst="round2SameRect">
          <a:avLst>
            <a:gd name="adj1" fmla="val 16670"/>
            <a:gd name="adj2" fmla="val 0"/>
          </a:avLst>
        </a:prstGeom>
        <a:solidFill>
          <a:srgbClr val="4FB289"/>
        </a:solidFill>
        <a:ln w="12700" cap="flat" cmpd="sng" algn="ctr">
          <a:solidFill>
            <a:srgbClr val="4FB28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90500" rIns="171450" bIns="19050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000" kern="1200" dirty="0"/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000" kern="1200" dirty="0"/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kern="1200" dirty="0"/>
            <a:t>Empleo</a:t>
          </a:r>
        </a:p>
      </dsp:txBody>
      <dsp:txXfrm rot="5400000">
        <a:off x="647948" y="991363"/>
        <a:ext cx="1873120" cy="3030169"/>
      </dsp:txXfrm>
    </dsp:sp>
    <dsp:sp modelId="{EF803C14-E2F5-48F1-9E2B-647319165DB4}">
      <dsp:nvSpPr>
        <dsp:cNvPr id="0" name=""/>
        <dsp:cNvSpPr/>
      </dsp:nvSpPr>
      <dsp:spPr>
        <a:xfrm rot="5400000">
          <a:off x="1983889" y="1521812"/>
          <a:ext cx="3222467" cy="1969269"/>
        </a:xfrm>
        <a:prstGeom prst="round2SameRect">
          <a:avLst>
            <a:gd name="adj1" fmla="val 16670"/>
            <a:gd name="adj2" fmla="val 0"/>
          </a:avLst>
        </a:prstGeom>
        <a:solidFill>
          <a:srgbClr val="F7EA43"/>
        </a:solidFill>
        <a:ln w="12700" cap="flat" cmpd="sng" algn="ctr">
          <a:solidFill>
            <a:srgbClr val="F8F8F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90500" rIns="114300" bIns="1905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000" kern="1200" dirty="0"/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000" kern="1200" dirty="0"/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kern="1200" dirty="0"/>
            <a:t>Funciones</a:t>
          </a:r>
        </a:p>
      </dsp:txBody>
      <dsp:txXfrm rot="-5400000">
        <a:off x="2610488" y="991363"/>
        <a:ext cx="1873120" cy="3030169"/>
      </dsp:txXfrm>
    </dsp:sp>
    <dsp:sp modelId="{9EFC27B7-C766-4EBB-9B2B-013EAF06B726}">
      <dsp:nvSpPr>
        <dsp:cNvPr id="0" name=""/>
        <dsp:cNvSpPr/>
      </dsp:nvSpPr>
      <dsp:spPr>
        <a:xfrm>
          <a:off x="1536232" y="0"/>
          <a:ext cx="2058689" cy="205858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4F7B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3D6157-2AF8-49CD-AC2A-F708D08ECFA2}">
      <dsp:nvSpPr>
        <dsp:cNvPr id="0" name=""/>
        <dsp:cNvSpPr/>
      </dsp:nvSpPr>
      <dsp:spPr>
        <a:xfrm rot="10800000">
          <a:off x="1536232" y="2953803"/>
          <a:ext cx="2058689" cy="205858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4F7B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47096-DF72-45AE-B48D-8924486E0628}">
      <dsp:nvSpPr>
        <dsp:cNvPr id="0" name=""/>
        <dsp:cNvSpPr/>
      </dsp:nvSpPr>
      <dsp:spPr>
        <a:xfrm>
          <a:off x="0" y="2625"/>
          <a:ext cx="10230714" cy="1038394"/>
        </a:xfrm>
        <a:prstGeom prst="roundRect">
          <a:avLst>
            <a:gd name="adj" fmla="val 10000"/>
          </a:avLst>
        </a:prstGeom>
        <a:solidFill>
          <a:srgbClr val="4FB28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4500" kern="1200" dirty="0"/>
            <a:t>Empleados de carrera administrativa</a:t>
          </a:r>
        </a:p>
      </dsp:txBody>
      <dsp:txXfrm>
        <a:off x="30414" y="33039"/>
        <a:ext cx="10169886" cy="977566"/>
      </dsp:txXfrm>
    </dsp:sp>
    <dsp:sp modelId="{9EE37344-06B1-48AB-ADB7-EE8139D8BF25}">
      <dsp:nvSpPr>
        <dsp:cNvPr id="0" name=""/>
        <dsp:cNvSpPr/>
      </dsp:nvSpPr>
      <dsp:spPr>
        <a:xfrm>
          <a:off x="49" y="1428751"/>
          <a:ext cx="1593569" cy="2996810"/>
        </a:xfrm>
        <a:prstGeom prst="roundRect">
          <a:avLst>
            <a:gd name="adj" fmla="val 10000"/>
          </a:avLst>
        </a:prstGeom>
        <a:solidFill>
          <a:srgbClr val="FFCC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Cumplir con el perfil de estudios y experiencia de acuerdo con el manual de funciones y competencias laborales</a:t>
          </a:r>
        </a:p>
      </dsp:txBody>
      <dsp:txXfrm>
        <a:off x="46723" y="1475425"/>
        <a:ext cx="1500221" cy="2903462"/>
      </dsp:txXfrm>
    </dsp:sp>
    <dsp:sp modelId="{C00EACCC-A028-42E8-803E-CAA189C9752C}">
      <dsp:nvSpPr>
        <dsp:cNvPr id="0" name=""/>
        <dsp:cNvSpPr/>
      </dsp:nvSpPr>
      <dsp:spPr>
        <a:xfrm>
          <a:off x="1727478" y="1428751"/>
          <a:ext cx="1593569" cy="2996810"/>
        </a:xfrm>
        <a:prstGeom prst="roundRect">
          <a:avLst>
            <a:gd name="adj" fmla="val 10000"/>
          </a:avLst>
        </a:prstGeom>
        <a:solidFill>
          <a:srgbClr val="4FB28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Poseer actitudes y habilidades para desempeñar el empleo a proveer</a:t>
          </a:r>
        </a:p>
      </dsp:txBody>
      <dsp:txXfrm>
        <a:off x="1774152" y="1475425"/>
        <a:ext cx="1500221" cy="2903462"/>
      </dsp:txXfrm>
    </dsp:sp>
    <dsp:sp modelId="{55E3B038-62D6-4679-868D-C1B25BDD6634}">
      <dsp:nvSpPr>
        <dsp:cNvPr id="0" name=""/>
        <dsp:cNvSpPr/>
      </dsp:nvSpPr>
      <dsp:spPr>
        <a:xfrm>
          <a:off x="3454907" y="1428751"/>
          <a:ext cx="1593569" cy="2996810"/>
        </a:xfrm>
        <a:prstGeom prst="roundRect">
          <a:avLst>
            <a:gd name="adj" fmla="val 10000"/>
          </a:avLst>
        </a:prstGeom>
        <a:solidFill>
          <a:srgbClr val="FFCC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No tener sanción disciplinaria en el último año</a:t>
          </a:r>
        </a:p>
      </dsp:txBody>
      <dsp:txXfrm>
        <a:off x="3501581" y="1475425"/>
        <a:ext cx="1500221" cy="2903462"/>
      </dsp:txXfrm>
    </dsp:sp>
    <dsp:sp modelId="{65040194-3030-4E71-A385-896A47604901}">
      <dsp:nvSpPr>
        <dsp:cNvPr id="0" name=""/>
        <dsp:cNvSpPr/>
      </dsp:nvSpPr>
      <dsp:spPr>
        <a:xfrm>
          <a:off x="5182336" y="1428751"/>
          <a:ext cx="1593569" cy="2996810"/>
        </a:xfrm>
        <a:prstGeom prst="roundRect">
          <a:avLst>
            <a:gd name="adj" fmla="val 10000"/>
          </a:avLst>
        </a:prstGeom>
        <a:solidFill>
          <a:srgbClr val="4FB28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La última evaluación de desempeño laboral sea sobresaliente</a:t>
          </a:r>
        </a:p>
      </dsp:txBody>
      <dsp:txXfrm>
        <a:off x="5229010" y="1475425"/>
        <a:ext cx="1500221" cy="2903462"/>
      </dsp:txXfrm>
    </dsp:sp>
    <dsp:sp modelId="{FB4AF435-4794-40DC-8535-E4061D2D2530}">
      <dsp:nvSpPr>
        <dsp:cNvPr id="0" name=""/>
        <dsp:cNvSpPr/>
      </dsp:nvSpPr>
      <dsp:spPr>
        <a:xfrm>
          <a:off x="6909765" y="1428751"/>
          <a:ext cx="1593569" cy="2996810"/>
        </a:xfrm>
        <a:prstGeom prst="roundRect">
          <a:avLst>
            <a:gd name="adj" fmla="val 10000"/>
          </a:avLst>
        </a:prstGeom>
        <a:solidFill>
          <a:srgbClr val="FFCC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Actualización de la hoja de vida en el SIDEAP y presentada a Talento Humano</a:t>
          </a:r>
        </a:p>
      </dsp:txBody>
      <dsp:txXfrm>
        <a:off x="6956439" y="1475425"/>
        <a:ext cx="1500221" cy="2903462"/>
      </dsp:txXfrm>
    </dsp:sp>
    <dsp:sp modelId="{60CECF77-1A3F-4569-96DA-F6E2DB9F69DA}">
      <dsp:nvSpPr>
        <dsp:cNvPr id="0" name=""/>
        <dsp:cNvSpPr/>
      </dsp:nvSpPr>
      <dsp:spPr>
        <a:xfrm>
          <a:off x="8637194" y="1428751"/>
          <a:ext cx="1593569" cy="2996810"/>
        </a:xfrm>
        <a:prstGeom prst="roundRect">
          <a:avLst>
            <a:gd name="adj" fmla="val 10000"/>
          </a:avLst>
        </a:prstGeom>
        <a:solidFill>
          <a:srgbClr val="4FB28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Desempeñarse en el empleo inmediatamente anterior </a:t>
          </a:r>
        </a:p>
      </dsp:txBody>
      <dsp:txXfrm>
        <a:off x="8683868" y="1475425"/>
        <a:ext cx="1500221" cy="29034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F2C5A-5740-4E53-8828-890A1C568E89}">
      <dsp:nvSpPr>
        <dsp:cNvPr id="0" name=""/>
        <dsp:cNvSpPr/>
      </dsp:nvSpPr>
      <dsp:spPr>
        <a:xfrm rot="5400000">
          <a:off x="1220895" y="714130"/>
          <a:ext cx="683358" cy="77797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B7532E-4873-48AD-8DC8-9F000831B3C7}">
      <dsp:nvSpPr>
        <dsp:cNvPr id="0" name=""/>
        <dsp:cNvSpPr/>
      </dsp:nvSpPr>
      <dsp:spPr>
        <a:xfrm>
          <a:off x="123149" y="56735"/>
          <a:ext cx="2983768" cy="604980"/>
        </a:xfrm>
        <a:prstGeom prst="roundRect">
          <a:avLst>
            <a:gd name="adj" fmla="val 16670"/>
          </a:avLst>
        </a:prstGeom>
        <a:solidFill>
          <a:srgbClr val="4FB28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Apertura del encargo</a:t>
          </a:r>
        </a:p>
      </dsp:txBody>
      <dsp:txXfrm>
        <a:off x="152687" y="86273"/>
        <a:ext cx="2924692" cy="545904"/>
      </dsp:txXfrm>
    </dsp:sp>
    <dsp:sp modelId="{5CD6E65D-B072-4E5F-8D42-C754C1DBA235}">
      <dsp:nvSpPr>
        <dsp:cNvPr id="0" name=""/>
        <dsp:cNvSpPr/>
      </dsp:nvSpPr>
      <dsp:spPr>
        <a:xfrm>
          <a:off x="2190220" y="33410"/>
          <a:ext cx="836671" cy="650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D20D27-8D66-4B78-A625-586A6AB85717}">
      <dsp:nvSpPr>
        <dsp:cNvPr id="0" name=""/>
        <dsp:cNvSpPr/>
      </dsp:nvSpPr>
      <dsp:spPr>
        <a:xfrm rot="5400000">
          <a:off x="2653104" y="1541865"/>
          <a:ext cx="683358" cy="77797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9CDD6C-1643-4D87-B295-E2FA6B941481}">
      <dsp:nvSpPr>
        <dsp:cNvPr id="0" name=""/>
        <dsp:cNvSpPr/>
      </dsp:nvSpPr>
      <dsp:spPr>
        <a:xfrm>
          <a:off x="1555358" y="884470"/>
          <a:ext cx="2983768" cy="604980"/>
        </a:xfrm>
        <a:prstGeom prst="roundRect">
          <a:avLst>
            <a:gd name="adj" fmla="val 16670"/>
          </a:avLst>
        </a:prstGeom>
        <a:solidFill>
          <a:srgbClr val="F7EA4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chemeClr val="bg2">
                  <a:lumMod val="50000"/>
                </a:schemeClr>
              </a:solidFill>
            </a:rPr>
            <a:t>Ofrecimiento de la posibilidad de ser encargado </a:t>
          </a:r>
        </a:p>
      </dsp:txBody>
      <dsp:txXfrm>
        <a:off x="1584896" y="914008"/>
        <a:ext cx="2924692" cy="545904"/>
      </dsp:txXfrm>
    </dsp:sp>
    <dsp:sp modelId="{8E2BA862-7EEB-4E9C-A6EB-D4CFF315C842}">
      <dsp:nvSpPr>
        <dsp:cNvPr id="0" name=""/>
        <dsp:cNvSpPr/>
      </dsp:nvSpPr>
      <dsp:spPr>
        <a:xfrm>
          <a:off x="3622429" y="861145"/>
          <a:ext cx="836671" cy="650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8841A-3693-42B6-AE4F-83BA40F030C9}">
      <dsp:nvSpPr>
        <dsp:cNvPr id="0" name=""/>
        <dsp:cNvSpPr/>
      </dsp:nvSpPr>
      <dsp:spPr>
        <a:xfrm rot="5400000">
          <a:off x="4085313" y="2369600"/>
          <a:ext cx="683358" cy="77797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A85039-BF18-4E8C-9484-2D2ABDDCDAA5}">
      <dsp:nvSpPr>
        <dsp:cNvPr id="0" name=""/>
        <dsp:cNvSpPr/>
      </dsp:nvSpPr>
      <dsp:spPr>
        <a:xfrm>
          <a:off x="2987567" y="1712206"/>
          <a:ext cx="2983768" cy="604980"/>
        </a:xfrm>
        <a:prstGeom prst="roundRect">
          <a:avLst>
            <a:gd name="adj" fmla="val 16670"/>
          </a:avLst>
        </a:prstGeom>
        <a:solidFill>
          <a:srgbClr val="4FB28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Verificación del cumplimiento de requisitos mínimos</a:t>
          </a:r>
        </a:p>
      </dsp:txBody>
      <dsp:txXfrm>
        <a:off x="3017105" y="1741744"/>
        <a:ext cx="2924692" cy="545904"/>
      </dsp:txXfrm>
    </dsp:sp>
    <dsp:sp modelId="{3E10D8D0-2DEC-41AF-A246-0784C6FE4FA0}">
      <dsp:nvSpPr>
        <dsp:cNvPr id="0" name=""/>
        <dsp:cNvSpPr/>
      </dsp:nvSpPr>
      <dsp:spPr>
        <a:xfrm>
          <a:off x="5054637" y="1688881"/>
          <a:ext cx="836671" cy="650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91637A-C0E1-4716-902D-81E3B5A3510A}">
      <dsp:nvSpPr>
        <dsp:cNvPr id="0" name=""/>
        <dsp:cNvSpPr/>
      </dsp:nvSpPr>
      <dsp:spPr>
        <a:xfrm rot="5400000">
          <a:off x="5517521" y="3197336"/>
          <a:ext cx="683358" cy="77797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8B9183-FD29-425C-AB34-A1368E498077}">
      <dsp:nvSpPr>
        <dsp:cNvPr id="0" name=""/>
        <dsp:cNvSpPr/>
      </dsp:nvSpPr>
      <dsp:spPr>
        <a:xfrm>
          <a:off x="4419775" y="2539941"/>
          <a:ext cx="2983768" cy="604980"/>
        </a:xfrm>
        <a:prstGeom prst="roundRect">
          <a:avLst>
            <a:gd name="adj" fmla="val 16670"/>
          </a:avLst>
        </a:prstGeom>
        <a:solidFill>
          <a:srgbClr val="F7EA4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chemeClr val="bg2">
                  <a:lumMod val="50000"/>
                </a:schemeClr>
              </a:solidFill>
            </a:rPr>
            <a:t>Conformación de los resultados de estudio</a:t>
          </a:r>
        </a:p>
      </dsp:txBody>
      <dsp:txXfrm>
        <a:off x="4449313" y="2569479"/>
        <a:ext cx="2924692" cy="545904"/>
      </dsp:txXfrm>
    </dsp:sp>
    <dsp:sp modelId="{C73A480E-9148-46E5-B77E-B092DCE8DDF3}">
      <dsp:nvSpPr>
        <dsp:cNvPr id="0" name=""/>
        <dsp:cNvSpPr/>
      </dsp:nvSpPr>
      <dsp:spPr>
        <a:xfrm>
          <a:off x="6486846" y="2516616"/>
          <a:ext cx="836671" cy="650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234637-925F-4605-AE90-AF7839A54049}">
      <dsp:nvSpPr>
        <dsp:cNvPr id="0" name=""/>
        <dsp:cNvSpPr/>
      </dsp:nvSpPr>
      <dsp:spPr>
        <a:xfrm rot="5400000">
          <a:off x="6949730" y="4025071"/>
          <a:ext cx="683358" cy="77797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411A60-3B20-4798-A93F-CE8937CB1F69}">
      <dsp:nvSpPr>
        <dsp:cNvPr id="0" name=""/>
        <dsp:cNvSpPr/>
      </dsp:nvSpPr>
      <dsp:spPr>
        <a:xfrm>
          <a:off x="5851984" y="3367677"/>
          <a:ext cx="2983768" cy="604980"/>
        </a:xfrm>
        <a:prstGeom prst="roundRect">
          <a:avLst>
            <a:gd name="adj" fmla="val 16670"/>
          </a:avLst>
        </a:prstGeom>
        <a:solidFill>
          <a:srgbClr val="4FB28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Presentación de reclamaciones al estudio de verificación</a:t>
          </a:r>
        </a:p>
      </dsp:txBody>
      <dsp:txXfrm>
        <a:off x="5881522" y="3397215"/>
        <a:ext cx="2924692" cy="545904"/>
      </dsp:txXfrm>
    </dsp:sp>
    <dsp:sp modelId="{04B3F217-3D3E-4FF9-A8AA-A8D5B9F5688C}">
      <dsp:nvSpPr>
        <dsp:cNvPr id="0" name=""/>
        <dsp:cNvSpPr/>
      </dsp:nvSpPr>
      <dsp:spPr>
        <a:xfrm>
          <a:off x="7919055" y="3344352"/>
          <a:ext cx="836671" cy="650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813E88-705E-4509-954D-8460615D7E37}">
      <dsp:nvSpPr>
        <dsp:cNvPr id="0" name=""/>
        <dsp:cNvSpPr/>
      </dsp:nvSpPr>
      <dsp:spPr>
        <a:xfrm rot="5400000">
          <a:off x="8381939" y="4852807"/>
          <a:ext cx="683358" cy="77797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564F9B-381C-46C9-8AEA-7B5C3CE5E9BB}">
      <dsp:nvSpPr>
        <dsp:cNvPr id="0" name=""/>
        <dsp:cNvSpPr/>
      </dsp:nvSpPr>
      <dsp:spPr>
        <a:xfrm>
          <a:off x="7284193" y="4195412"/>
          <a:ext cx="2983768" cy="604980"/>
        </a:xfrm>
        <a:prstGeom prst="roundRect">
          <a:avLst>
            <a:gd name="adj" fmla="val 16670"/>
          </a:avLst>
        </a:prstGeom>
        <a:solidFill>
          <a:srgbClr val="F7EA4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chemeClr val="bg2">
                  <a:lumMod val="50000"/>
                </a:schemeClr>
              </a:solidFill>
            </a:rPr>
            <a:t>Acto de encargo</a:t>
          </a:r>
        </a:p>
      </dsp:txBody>
      <dsp:txXfrm>
        <a:off x="7313731" y="4224950"/>
        <a:ext cx="2924692" cy="545904"/>
      </dsp:txXfrm>
    </dsp:sp>
    <dsp:sp modelId="{F8D9D9A2-7E0C-42E5-8611-19344E47F949}">
      <dsp:nvSpPr>
        <dsp:cNvPr id="0" name=""/>
        <dsp:cNvSpPr/>
      </dsp:nvSpPr>
      <dsp:spPr>
        <a:xfrm>
          <a:off x="9351263" y="4172087"/>
          <a:ext cx="836671" cy="650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751D1B-CC86-4EEB-91A6-444D7F821EFC}">
      <dsp:nvSpPr>
        <dsp:cNvPr id="0" name=""/>
        <dsp:cNvSpPr/>
      </dsp:nvSpPr>
      <dsp:spPr>
        <a:xfrm>
          <a:off x="8716401" y="4999823"/>
          <a:ext cx="2983768" cy="604980"/>
        </a:xfrm>
        <a:prstGeom prst="roundRect">
          <a:avLst>
            <a:gd name="adj" fmla="val 16670"/>
          </a:avLst>
        </a:prstGeom>
        <a:solidFill>
          <a:srgbClr val="4FB28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Reclamaciones</a:t>
          </a:r>
        </a:p>
      </dsp:txBody>
      <dsp:txXfrm>
        <a:off x="8745939" y="5029361"/>
        <a:ext cx="2924692" cy="5459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7CC4B-21F0-4F6A-B385-C52ACA392BBD}">
      <dsp:nvSpPr>
        <dsp:cNvPr id="0" name=""/>
        <dsp:cNvSpPr/>
      </dsp:nvSpPr>
      <dsp:spPr>
        <a:xfrm>
          <a:off x="4583822" y="53476"/>
          <a:ext cx="1635087" cy="1340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4000" b="1" kern="1200" dirty="0"/>
            <a:t>1.</a:t>
          </a:r>
          <a:r>
            <a:rPr lang="es-CO" sz="1400" kern="1200" dirty="0"/>
            <a:t> </a:t>
          </a:r>
          <a:r>
            <a:rPr lang="es-CO" sz="2800" kern="1200" dirty="0"/>
            <a:t>Correo</a:t>
          </a:r>
          <a:r>
            <a:rPr lang="es-CO" sz="1400" kern="1200" dirty="0"/>
            <a:t> electrónico masivo al personal de planta</a:t>
          </a:r>
        </a:p>
      </dsp:txBody>
      <dsp:txXfrm>
        <a:off x="4583822" y="53476"/>
        <a:ext cx="1635087" cy="1340015"/>
      </dsp:txXfrm>
    </dsp:sp>
    <dsp:sp modelId="{98E7D217-9FA8-47D1-A82F-D6EB955A62AF}">
      <dsp:nvSpPr>
        <dsp:cNvPr id="0" name=""/>
        <dsp:cNvSpPr/>
      </dsp:nvSpPr>
      <dsp:spPr>
        <a:xfrm>
          <a:off x="1580445" y="22879"/>
          <a:ext cx="5028356" cy="5028356"/>
        </a:xfrm>
        <a:prstGeom prst="circularArrow">
          <a:avLst>
            <a:gd name="adj1" fmla="val 5197"/>
            <a:gd name="adj2" fmla="val 335653"/>
            <a:gd name="adj3" fmla="val 21281080"/>
            <a:gd name="adj4" fmla="val 19749943"/>
            <a:gd name="adj5" fmla="val 6063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987DE-695D-494D-A529-FE577C7AC966}">
      <dsp:nvSpPr>
        <dsp:cNvPr id="0" name=""/>
        <dsp:cNvSpPr/>
      </dsp:nvSpPr>
      <dsp:spPr>
        <a:xfrm>
          <a:off x="5117822" y="2547917"/>
          <a:ext cx="2188085" cy="1340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4000" b="1" kern="1200"/>
            <a:t>2.</a:t>
          </a:r>
          <a:r>
            <a:rPr lang="es-CO" sz="1400" kern="1200"/>
            <a:t> </a:t>
          </a:r>
          <a:r>
            <a:rPr lang="es-CO" sz="2800" kern="1200"/>
            <a:t>Publicación </a:t>
          </a:r>
          <a:r>
            <a:rPr lang="es-CO" sz="1400" kern="1200"/>
            <a:t>en la página web</a:t>
          </a:r>
          <a:endParaRPr lang="es-CO" sz="1400" kern="1200" dirty="0"/>
        </a:p>
      </dsp:txBody>
      <dsp:txXfrm>
        <a:off x="5117822" y="2547917"/>
        <a:ext cx="2188085" cy="1340015"/>
      </dsp:txXfrm>
    </dsp:sp>
    <dsp:sp modelId="{A7F32480-A73E-4428-B0BB-0E8698805DBA}">
      <dsp:nvSpPr>
        <dsp:cNvPr id="0" name=""/>
        <dsp:cNvSpPr/>
      </dsp:nvSpPr>
      <dsp:spPr>
        <a:xfrm>
          <a:off x="1570529" y="10928"/>
          <a:ext cx="5028356" cy="5028356"/>
        </a:xfrm>
        <a:prstGeom prst="circularArrow">
          <a:avLst>
            <a:gd name="adj1" fmla="val 5197"/>
            <a:gd name="adj2" fmla="val 335653"/>
            <a:gd name="adj3" fmla="val 3765899"/>
            <a:gd name="adj4" fmla="val 2258981"/>
            <a:gd name="adj5" fmla="val 6063"/>
          </a:avLst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A33834-9511-4C03-9F8D-05A39CE8D006}">
      <dsp:nvSpPr>
        <dsp:cNvPr id="0" name=""/>
        <dsp:cNvSpPr/>
      </dsp:nvSpPr>
      <dsp:spPr>
        <a:xfrm>
          <a:off x="3272419" y="4078651"/>
          <a:ext cx="1635087" cy="1340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4000" b="1" kern="1200" dirty="0"/>
            <a:t>3.</a:t>
          </a:r>
          <a:r>
            <a:rPr lang="es-CO" sz="1400" kern="1200" dirty="0"/>
            <a:t> </a:t>
          </a:r>
          <a:r>
            <a:rPr lang="es-CO" sz="2800" kern="1200" dirty="0"/>
            <a:t>Tres</a:t>
          </a:r>
          <a:r>
            <a:rPr lang="es-CO" sz="1400" kern="1200" dirty="0"/>
            <a:t> (3) días hábiles para manifestar interés al correo uaesp@uaesp.gov.co</a:t>
          </a:r>
        </a:p>
      </dsp:txBody>
      <dsp:txXfrm>
        <a:off x="3272419" y="4078651"/>
        <a:ext cx="1635087" cy="1340015"/>
      </dsp:txXfrm>
    </dsp:sp>
    <dsp:sp modelId="{7DC338D6-3EFF-4A10-9201-B840B0521B6B}">
      <dsp:nvSpPr>
        <dsp:cNvPr id="0" name=""/>
        <dsp:cNvSpPr/>
      </dsp:nvSpPr>
      <dsp:spPr>
        <a:xfrm>
          <a:off x="1561324" y="-7362"/>
          <a:ext cx="5028356" cy="5028356"/>
        </a:xfrm>
        <a:prstGeom prst="circularArrow">
          <a:avLst>
            <a:gd name="adj1" fmla="val 5197"/>
            <a:gd name="adj2" fmla="val 335653"/>
            <a:gd name="adj3" fmla="val 8169626"/>
            <a:gd name="adj4" fmla="val 6665824"/>
            <a:gd name="adj5" fmla="val 6063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B09FF3-93D5-4568-8D4B-EC0E50B98E18}">
      <dsp:nvSpPr>
        <dsp:cNvPr id="0" name=""/>
        <dsp:cNvSpPr/>
      </dsp:nvSpPr>
      <dsp:spPr>
        <a:xfrm>
          <a:off x="1150520" y="2547918"/>
          <a:ext cx="1635087" cy="1340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4000" b="1" kern="1200"/>
            <a:t>4.</a:t>
          </a:r>
          <a:r>
            <a:rPr lang="es-CO" sz="1400" kern="1200"/>
            <a:t> </a:t>
          </a:r>
          <a:r>
            <a:rPr lang="es-CO" sz="2800" kern="1200"/>
            <a:t>Hasta </a:t>
          </a:r>
          <a:r>
            <a:rPr lang="es-CO" sz="1400" kern="1200"/>
            <a:t>las 11:59 pm del tercer día</a:t>
          </a:r>
          <a:endParaRPr lang="es-CO" sz="1400" kern="1200" dirty="0"/>
        </a:p>
      </dsp:txBody>
      <dsp:txXfrm>
        <a:off x="1150520" y="2547918"/>
        <a:ext cx="1635087" cy="1340015"/>
      </dsp:txXfrm>
    </dsp:sp>
    <dsp:sp modelId="{7B543F56-7981-4AA2-84CE-ABF366A0A0B7}">
      <dsp:nvSpPr>
        <dsp:cNvPr id="0" name=""/>
        <dsp:cNvSpPr/>
      </dsp:nvSpPr>
      <dsp:spPr>
        <a:xfrm>
          <a:off x="1572514" y="34680"/>
          <a:ext cx="5028356" cy="5028356"/>
        </a:xfrm>
        <a:prstGeom prst="circularArrow">
          <a:avLst>
            <a:gd name="adj1" fmla="val 5197"/>
            <a:gd name="adj2" fmla="val 335653"/>
            <a:gd name="adj3" fmla="val 12335625"/>
            <a:gd name="adj4" fmla="val 10801450"/>
            <a:gd name="adj5" fmla="val 6063"/>
          </a:avLst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E9DA12-234D-403C-AB37-832A71ED34E2}">
      <dsp:nvSpPr>
        <dsp:cNvPr id="0" name=""/>
        <dsp:cNvSpPr/>
      </dsp:nvSpPr>
      <dsp:spPr>
        <a:xfrm>
          <a:off x="1961016" y="53473"/>
          <a:ext cx="1635087" cy="1340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4000" b="1" kern="1200"/>
            <a:t>5.</a:t>
          </a:r>
          <a:r>
            <a:rPr lang="es-CO" sz="1400" kern="1200"/>
            <a:t> </a:t>
          </a:r>
          <a:r>
            <a:rPr lang="es-CO" sz="2800" kern="1200"/>
            <a:t>Solo</a:t>
          </a:r>
          <a:r>
            <a:rPr lang="es-CO" sz="2400" kern="1200"/>
            <a:t> </a:t>
          </a:r>
          <a:r>
            <a:rPr lang="es-CO" sz="1400" kern="1200"/>
            <a:t>se tendrán en cuenta para el procedimiento a seguir a quienes manifiesten su interés oportunamente</a:t>
          </a:r>
          <a:endParaRPr lang="es-CO" sz="1400" kern="1200" dirty="0"/>
        </a:p>
      </dsp:txBody>
      <dsp:txXfrm>
        <a:off x="1961016" y="53473"/>
        <a:ext cx="1635087" cy="1340015"/>
      </dsp:txXfrm>
    </dsp:sp>
    <dsp:sp modelId="{9036572F-CCB1-4C03-A536-A70BB8A44FD6}">
      <dsp:nvSpPr>
        <dsp:cNvPr id="0" name=""/>
        <dsp:cNvSpPr/>
      </dsp:nvSpPr>
      <dsp:spPr>
        <a:xfrm>
          <a:off x="1553408" y="11885"/>
          <a:ext cx="5028356" cy="5028356"/>
        </a:xfrm>
        <a:prstGeom prst="circularArrow">
          <a:avLst>
            <a:gd name="adj1" fmla="val 5197"/>
            <a:gd name="adj2" fmla="val 335653"/>
            <a:gd name="adj3" fmla="val 16667053"/>
            <a:gd name="adj4" fmla="val 15468006"/>
            <a:gd name="adj5" fmla="val 6063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3B473D-0C9C-4A4F-9C3F-CC2186B1D34D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A80E2A-E0F0-40E1-A654-85EED62AC9DA}">
      <dsp:nvSpPr>
        <dsp:cNvPr id="0" name=""/>
        <dsp:cNvSpPr/>
      </dsp:nvSpPr>
      <dsp:spPr>
        <a:xfrm>
          <a:off x="4067" y="1625600"/>
          <a:ext cx="1956593" cy="21674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Estudios</a:t>
          </a:r>
        </a:p>
      </dsp:txBody>
      <dsp:txXfrm>
        <a:off x="99580" y="1721113"/>
        <a:ext cx="1765567" cy="1976440"/>
      </dsp:txXfrm>
    </dsp:sp>
    <dsp:sp modelId="{7F551474-3B13-47E7-92F2-B36412633DC3}">
      <dsp:nvSpPr>
        <dsp:cNvPr id="0" name=""/>
        <dsp:cNvSpPr/>
      </dsp:nvSpPr>
      <dsp:spPr>
        <a:xfrm>
          <a:off x="2058491" y="1625600"/>
          <a:ext cx="1956593" cy="21674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Experiencia</a:t>
          </a:r>
        </a:p>
      </dsp:txBody>
      <dsp:txXfrm>
        <a:off x="2154004" y="1721113"/>
        <a:ext cx="1765567" cy="1976440"/>
      </dsp:txXfrm>
    </dsp:sp>
    <dsp:sp modelId="{4DD3945D-7174-4A97-B4AE-6393B221C82D}">
      <dsp:nvSpPr>
        <dsp:cNvPr id="0" name=""/>
        <dsp:cNvSpPr/>
      </dsp:nvSpPr>
      <dsp:spPr>
        <a:xfrm>
          <a:off x="4112914" y="1625600"/>
          <a:ext cx="1956593" cy="21674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Conocimientos básicos esenciales</a:t>
          </a:r>
        </a:p>
      </dsp:txBody>
      <dsp:txXfrm>
        <a:off x="4208427" y="1721113"/>
        <a:ext cx="1765567" cy="1976440"/>
      </dsp:txXfrm>
    </dsp:sp>
    <dsp:sp modelId="{6BBF5A8A-2DDC-494C-B96B-1AB9AF800F18}">
      <dsp:nvSpPr>
        <dsp:cNvPr id="0" name=""/>
        <dsp:cNvSpPr/>
      </dsp:nvSpPr>
      <dsp:spPr>
        <a:xfrm>
          <a:off x="6167338" y="1625600"/>
          <a:ext cx="1956593" cy="21674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Competencias </a:t>
          </a:r>
        </a:p>
      </dsp:txBody>
      <dsp:txXfrm>
        <a:off x="6262851" y="1721113"/>
        <a:ext cx="1765567" cy="19764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D1066-90B2-4519-A2E8-BCE07F8E93B5}">
      <dsp:nvSpPr>
        <dsp:cNvPr id="0" name=""/>
        <dsp:cNvSpPr/>
      </dsp:nvSpPr>
      <dsp:spPr>
        <a:xfrm>
          <a:off x="0" y="0"/>
          <a:ext cx="8946059" cy="791493"/>
        </a:xfrm>
        <a:prstGeom prst="roundRect">
          <a:avLst>
            <a:gd name="adj" fmla="val 10000"/>
          </a:avLst>
        </a:prstGeom>
        <a:solidFill>
          <a:srgbClr val="4FB289"/>
        </a:solidFill>
        <a:ln w="12700" cap="flat" cmpd="sng" algn="ctr">
          <a:solidFill>
            <a:srgbClr val="4FB28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Deben estar sustentada, tener su objeto o razones de la reclamación</a:t>
          </a:r>
        </a:p>
      </dsp:txBody>
      <dsp:txXfrm>
        <a:off x="23182" y="23182"/>
        <a:ext cx="7999371" cy="745129"/>
      </dsp:txXfrm>
    </dsp:sp>
    <dsp:sp modelId="{68217C4E-732B-4077-98C4-9C405F326546}">
      <dsp:nvSpPr>
        <dsp:cNvPr id="0" name=""/>
        <dsp:cNvSpPr/>
      </dsp:nvSpPr>
      <dsp:spPr>
        <a:xfrm>
          <a:off x="668049" y="901423"/>
          <a:ext cx="8946059" cy="791493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rgbClr val="4FB28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Ser presentada únicamente por cada interesado participante en el proceso de encargo</a:t>
          </a:r>
        </a:p>
      </dsp:txBody>
      <dsp:txXfrm>
        <a:off x="691231" y="924605"/>
        <a:ext cx="7717174" cy="745129"/>
      </dsp:txXfrm>
    </dsp:sp>
    <dsp:sp modelId="{2CAC5B6E-0E19-468E-B6C6-6A5FFBD18232}">
      <dsp:nvSpPr>
        <dsp:cNvPr id="0" name=""/>
        <dsp:cNvSpPr/>
      </dsp:nvSpPr>
      <dsp:spPr>
        <a:xfrm>
          <a:off x="1336099" y="1802847"/>
          <a:ext cx="8946059" cy="791493"/>
        </a:xfrm>
        <a:prstGeom prst="roundRect">
          <a:avLst>
            <a:gd name="adj" fmla="val 10000"/>
          </a:avLst>
        </a:prstGeom>
        <a:solidFill>
          <a:srgbClr val="4FB289"/>
        </a:solidFill>
        <a:ln w="12700" cap="flat" cmpd="sng" algn="ctr">
          <a:solidFill>
            <a:srgbClr val="4FB28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Mencionar de forma detallada y precisa los fundamentos de hecho y derecho  </a:t>
          </a:r>
        </a:p>
      </dsp:txBody>
      <dsp:txXfrm>
        <a:off x="1359281" y="1826029"/>
        <a:ext cx="7717174" cy="745129"/>
      </dsp:txXfrm>
    </dsp:sp>
    <dsp:sp modelId="{EB67ACCE-6CF1-485C-989E-8C663AB7DB14}">
      <dsp:nvSpPr>
        <dsp:cNvPr id="0" name=""/>
        <dsp:cNvSpPr/>
      </dsp:nvSpPr>
      <dsp:spPr>
        <a:xfrm>
          <a:off x="2004149" y="2704270"/>
          <a:ext cx="8946059" cy="791493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rgbClr val="4FB28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Adjuntar las pruebas que la soporten</a:t>
          </a:r>
        </a:p>
      </dsp:txBody>
      <dsp:txXfrm>
        <a:off x="2027331" y="2727452"/>
        <a:ext cx="7717174" cy="745129"/>
      </dsp:txXfrm>
    </dsp:sp>
    <dsp:sp modelId="{10E1C2F4-E38F-4F48-BF59-8DD1CDD50833}">
      <dsp:nvSpPr>
        <dsp:cNvPr id="0" name=""/>
        <dsp:cNvSpPr/>
      </dsp:nvSpPr>
      <dsp:spPr>
        <a:xfrm>
          <a:off x="2672199" y="3605694"/>
          <a:ext cx="8946059" cy="791493"/>
        </a:xfrm>
        <a:prstGeom prst="roundRect">
          <a:avLst>
            <a:gd name="adj" fmla="val 10000"/>
          </a:avLst>
        </a:prstGeom>
        <a:solidFill>
          <a:srgbClr val="4FB289"/>
        </a:solidFill>
        <a:ln w="12700" cap="flat" cmpd="sng" algn="ctr">
          <a:solidFill>
            <a:srgbClr val="4FB28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La fundamentación jurídica que sustente la reclamación</a:t>
          </a:r>
        </a:p>
      </dsp:txBody>
      <dsp:txXfrm>
        <a:off x="2695381" y="3628876"/>
        <a:ext cx="7717174" cy="745129"/>
      </dsp:txXfrm>
    </dsp:sp>
    <dsp:sp modelId="{9EA06540-4E85-499C-B129-E21592631C55}">
      <dsp:nvSpPr>
        <dsp:cNvPr id="0" name=""/>
        <dsp:cNvSpPr/>
      </dsp:nvSpPr>
      <dsp:spPr>
        <a:xfrm>
          <a:off x="8431588" y="578230"/>
          <a:ext cx="514470" cy="5144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300" kern="1200"/>
        </a:p>
      </dsp:txBody>
      <dsp:txXfrm>
        <a:off x="8547344" y="578230"/>
        <a:ext cx="282958" cy="387139"/>
      </dsp:txXfrm>
    </dsp:sp>
    <dsp:sp modelId="{36EEC8AC-C1CF-426E-87F2-07755666813A}">
      <dsp:nvSpPr>
        <dsp:cNvPr id="0" name=""/>
        <dsp:cNvSpPr/>
      </dsp:nvSpPr>
      <dsp:spPr>
        <a:xfrm>
          <a:off x="9099638" y="1479653"/>
          <a:ext cx="514470" cy="5144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300" kern="1200"/>
        </a:p>
      </dsp:txBody>
      <dsp:txXfrm>
        <a:off x="9215394" y="1479653"/>
        <a:ext cx="282958" cy="387139"/>
      </dsp:txXfrm>
    </dsp:sp>
    <dsp:sp modelId="{D3F2C0C7-FF17-40B1-AEA2-24910CDD8257}">
      <dsp:nvSpPr>
        <dsp:cNvPr id="0" name=""/>
        <dsp:cNvSpPr/>
      </dsp:nvSpPr>
      <dsp:spPr>
        <a:xfrm>
          <a:off x="9767688" y="2367885"/>
          <a:ext cx="514470" cy="5144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300" kern="1200"/>
        </a:p>
      </dsp:txBody>
      <dsp:txXfrm>
        <a:off x="9883444" y="2367885"/>
        <a:ext cx="282958" cy="387139"/>
      </dsp:txXfrm>
    </dsp:sp>
    <dsp:sp modelId="{F3D6D205-0B40-4D62-89B3-2021208FB0F1}">
      <dsp:nvSpPr>
        <dsp:cNvPr id="0" name=""/>
        <dsp:cNvSpPr/>
      </dsp:nvSpPr>
      <dsp:spPr>
        <a:xfrm>
          <a:off x="10435738" y="3278103"/>
          <a:ext cx="514470" cy="5144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300" kern="1200"/>
        </a:p>
      </dsp:txBody>
      <dsp:txXfrm>
        <a:off x="10551494" y="3278103"/>
        <a:ext cx="282958" cy="387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08230-5F03-E041-9C9D-BA35E1364539}" type="datetimeFigureOut">
              <a:rPr lang="x-none" smtClean="0"/>
              <a:t>7/04/2022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7E1B6-05C4-B746-AC43-14859224BD1A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89182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181;g7f8df0ff3c_1_62:notes">
            <a:extLst>
              <a:ext uri="{FF2B5EF4-FFF2-40B4-BE49-F238E27FC236}">
                <a16:creationId xmlns:a16="http://schemas.microsoft.com/office/drawing/2014/main" id="{5EA4B66F-1B3A-D847-AE3C-248409F138C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6146" name="Google Shape;182;g7f8df0ff3c_1_62:notes">
            <a:extLst>
              <a:ext uri="{FF2B5EF4-FFF2-40B4-BE49-F238E27FC236}">
                <a16:creationId xmlns:a16="http://schemas.microsoft.com/office/drawing/2014/main" id="{72969423-59F9-0E43-8DAC-9C08ACAADC4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121162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181;g7f8df0ff3c_1_62:notes">
            <a:extLst>
              <a:ext uri="{FF2B5EF4-FFF2-40B4-BE49-F238E27FC236}">
                <a16:creationId xmlns:a16="http://schemas.microsoft.com/office/drawing/2014/main" id="{5EA4B66F-1B3A-D847-AE3C-248409F138C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6146" name="Google Shape;182;g7f8df0ff3c_1_62:notes">
            <a:extLst>
              <a:ext uri="{FF2B5EF4-FFF2-40B4-BE49-F238E27FC236}">
                <a16:creationId xmlns:a16="http://schemas.microsoft.com/office/drawing/2014/main" id="{72969423-59F9-0E43-8DAC-9C08ACAADC4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438449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181;g7f8df0ff3c_1_62:notes">
            <a:extLst>
              <a:ext uri="{FF2B5EF4-FFF2-40B4-BE49-F238E27FC236}">
                <a16:creationId xmlns:a16="http://schemas.microsoft.com/office/drawing/2014/main" id="{5EA4B66F-1B3A-D847-AE3C-248409F138C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6146" name="Google Shape;182;g7f8df0ff3c_1_62:notes">
            <a:extLst>
              <a:ext uri="{FF2B5EF4-FFF2-40B4-BE49-F238E27FC236}">
                <a16:creationId xmlns:a16="http://schemas.microsoft.com/office/drawing/2014/main" id="{72969423-59F9-0E43-8DAC-9C08ACAADC4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26159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181;g7f8df0ff3c_1_62:notes">
            <a:extLst>
              <a:ext uri="{FF2B5EF4-FFF2-40B4-BE49-F238E27FC236}">
                <a16:creationId xmlns:a16="http://schemas.microsoft.com/office/drawing/2014/main" id="{5EA4B66F-1B3A-D847-AE3C-248409F138C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6146" name="Google Shape;182;g7f8df0ff3c_1_62:notes">
            <a:extLst>
              <a:ext uri="{FF2B5EF4-FFF2-40B4-BE49-F238E27FC236}">
                <a16:creationId xmlns:a16="http://schemas.microsoft.com/office/drawing/2014/main" id="{72969423-59F9-0E43-8DAC-9C08ACAADC4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921417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181;g7f8df0ff3c_1_62:notes">
            <a:extLst>
              <a:ext uri="{FF2B5EF4-FFF2-40B4-BE49-F238E27FC236}">
                <a16:creationId xmlns:a16="http://schemas.microsoft.com/office/drawing/2014/main" id="{5EA4B66F-1B3A-D847-AE3C-248409F138C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6146" name="Google Shape;182;g7f8df0ff3c_1_62:notes">
            <a:extLst>
              <a:ext uri="{FF2B5EF4-FFF2-40B4-BE49-F238E27FC236}">
                <a16:creationId xmlns:a16="http://schemas.microsoft.com/office/drawing/2014/main" id="{72969423-59F9-0E43-8DAC-9C08ACAADC4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238598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181;g7f8df0ff3c_1_62:notes">
            <a:extLst>
              <a:ext uri="{FF2B5EF4-FFF2-40B4-BE49-F238E27FC236}">
                <a16:creationId xmlns:a16="http://schemas.microsoft.com/office/drawing/2014/main" id="{5EA4B66F-1B3A-D847-AE3C-248409F138C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6146" name="Google Shape;182;g7f8df0ff3c_1_62:notes">
            <a:extLst>
              <a:ext uri="{FF2B5EF4-FFF2-40B4-BE49-F238E27FC236}">
                <a16:creationId xmlns:a16="http://schemas.microsoft.com/office/drawing/2014/main" id="{72969423-59F9-0E43-8DAC-9C08ACAADC4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168146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181;g7f8df0ff3c_1_62:notes">
            <a:extLst>
              <a:ext uri="{FF2B5EF4-FFF2-40B4-BE49-F238E27FC236}">
                <a16:creationId xmlns:a16="http://schemas.microsoft.com/office/drawing/2014/main" id="{5EA4B66F-1B3A-D847-AE3C-248409F138C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6146" name="Google Shape;182;g7f8df0ff3c_1_62:notes">
            <a:extLst>
              <a:ext uri="{FF2B5EF4-FFF2-40B4-BE49-F238E27FC236}">
                <a16:creationId xmlns:a16="http://schemas.microsoft.com/office/drawing/2014/main" id="{72969423-59F9-0E43-8DAC-9C08ACAADC4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5313459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181;g7f8df0ff3c_1_62:notes">
            <a:extLst>
              <a:ext uri="{FF2B5EF4-FFF2-40B4-BE49-F238E27FC236}">
                <a16:creationId xmlns:a16="http://schemas.microsoft.com/office/drawing/2014/main" id="{5EA4B66F-1B3A-D847-AE3C-248409F138C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6146" name="Google Shape;182;g7f8df0ff3c_1_62:notes">
            <a:extLst>
              <a:ext uri="{FF2B5EF4-FFF2-40B4-BE49-F238E27FC236}">
                <a16:creationId xmlns:a16="http://schemas.microsoft.com/office/drawing/2014/main" id="{72969423-59F9-0E43-8DAC-9C08ACAADC4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0957944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181;g7f8df0ff3c_1_62:notes">
            <a:extLst>
              <a:ext uri="{FF2B5EF4-FFF2-40B4-BE49-F238E27FC236}">
                <a16:creationId xmlns:a16="http://schemas.microsoft.com/office/drawing/2014/main" id="{5EA4B66F-1B3A-D847-AE3C-248409F138C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6146" name="Google Shape;182;g7f8df0ff3c_1_62:notes">
            <a:extLst>
              <a:ext uri="{FF2B5EF4-FFF2-40B4-BE49-F238E27FC236}">
                <a16:creationId xmlns:a16="http://schemas.microsoft.com/office/drawing/2014/main" id="{72969423-59F9-0E43-8DAC-9C08ACAADC4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457071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181;g7f8df0ff3c_1_62:notes">
            <a:extLst>
              <a:ext uri="{FF2B5EF4-FFF2-40B4-BE49-F238E27FC236}">
                <a16:creationId xmlns:a16="http://schemas.microsoft.com/office/drawing/2014/main" id="{5EA4B66F-1B3A-D847-AE3C-248409F138C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6146" name="Google Shape;182;g7f8df0ff3c_1_62:notes">
            <a:extLst>
              <a:ext uri="{FF2B5EF4-FFF2-40B4-BE49-F238E27FC236}">
                <a16:creationId xmlns:a16="http://schemas.microsoft.com/office/drawing/2014/main" id="{72969423-59F9-0E43-8DAC-9C08ACAADC4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0497927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181;g7f8df0ff3c_1_62:notes">
            <a:extLst>
              <a:ext uri="{FF2B5EF4-FFF2-40B4-BE49-F238E27FC236}">
                <a16:creationId xmlns:a16="http://schemas.microsoft.com/office/drawing/2014/main" id="{5EA4B66F-1B3A-D847-AE3C-248409F138C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6146" name="Google Shape;182;g7f8df0ff3c_1_62:notes">
            <a:extLst>
              <a:ext uri="{FF2B5EF4-FFF2-40B4-BE49-F238E27FC236}">
                <a16:creationId xmlns:a16="http://schemas.microsoft.com/office/drawing/2014/main" id="{72969423-59F9-0E43-8DAC-9C08ACAADC4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069721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181;g7f8df0ff3c_1_62:notes">
            <a:extLst>
              <a:ext uri="{FF2B5EF4-FFF2-40B4-BE49-F238E27FC236}">
                <a16:creationId xmlns:a16="http://schemas.microsoft.com/office/drawing/2014/main" id="{5EA4B66F-1B3A-D847-AE3C-248409F138C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6146" name="Google Shape;182;g7f8df0ff3c_1_62:notes">
            <a:extLst>
              <a:ext uri="{FF2B5EF4-FFF2-40B4-BE49-F238E27FC236}">
                <a16:creationId xmlns:a16="http://schemas.microsoft.com/office/drawing/2014/main" id="{72969423-59F9-0E43-8DAC-9C08ACAADC4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4675427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181;g7f8df0ff3c_1_62:notes">
            <a:extLst>
              <a:ext uri="{FF2B5EF4-FFF2-40B4-BE49-F238E27FC236}">
                <a16:creationId xmlns:a16="http://schemas.microsoft.com/office/drawing/2014/main" id="{5EA4B66F-1B3A-D847-AE3C-248409F138C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6146" name="Google Shape;182;g7f8df0ff3c_1_62:notes">
            <a:extLst>
              <a:ext uri="{FF2B5EF4-FFF2-40B4-BE49-F238E27FC236}">
                <a16:creationId xmlns:a16="http://schemas.microsoft.com/office/drawing/2014/main" id="{72969423-59F9-0E43-8DAC-9C08ACAADC4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0105949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181;g7f8df0ff3c_1_62:notes">
            <a:extLst>
              <a:ext uri="{FF2B5EF4-FFF2-40B4-BE49-F238E27FC236}">
                <a16:creationId xmlns:a16="http://schemas.microsoft.com/office/drawing/2014/main" id="{5EA4B66F-1B3A-D847-AE3C-248409F138C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6146" name="Google Shape;182;g7f8df0ff3c_1_62:notes">
            <a:extLst>
              <a:ext uri="{FF2B5EF4-FFF2-40B4-BE49-F238E27FC236}">
                <a16:creationId xmlns:a16="http://schemas.microsoft.com/office/drawing/2014/main" id="{72969423-59F9-0E43-8DAC-9C08ACAADC4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07321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181;g7f8df0ff3c_1_62:notes">
            <a:extLst>
              <a:ext uri="{FF2B5EF4-FFF2-40B4-BE49-F238E27FC236}">
                <a16:creationId xmlns:a16="http://schemas.microsoft.com/office/drawing/2014/main" id="{5EA4B66F-1B3A-D847-AE3C-248409F138C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6146" name="Google Shape;182;g7f8df0ff3c_1_62:notes">
            <a:extLst>
              <a:ext uri="{FF2B5EF4-FFF2-40B4-BE49-F238E27FC236}">
                <a16:creationId xmlns:a16="http://schemas.microsoft.com/office/drawing/2014/main" id="{72969423-59F9-0E43-8DAC-9C08ACAADC4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74546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181;g7f8df0ff3c_1_62:notes">
            <a:extLst>
              <a:ext uri="{FF2B5EF4-FFF2-40B4-BE49-F238E27FC236}">
                <a16:creationId xmlns:a16="http://schemas.microsoft.com/office/drawing/2014/main" id="{5EA4B66F-1B3A-D847-AE3C-248409F138C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6146" name="Google Shape;182;g7f8df0ff3c_1_62:notes">
            <a:extLst>
              <a:ext uri="{FF2B5EF4-FFF2-40B4-BE49-F238E27FC236}">
                <a16:creationId xmlns:a16="http://schemas.microsoft.com/office/drawing/2014/main" id="{72969423-59F9-0E43-8DAC-9C08ACAADC4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1567369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181;g7f8df0ff3c_1_62:notes">
            <a:extLst>
              <a:ext uri="{FF2B5EF4-FFF2-40B4-BE49-F238E27FC236}">
                <a16:creationId xmlns:a16="http://schemas.microsoft.com/office/drawing/2014/main" id="{5EA4B66F-1B3A-D847-AE3C-248409F138C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6146" name="Google Shape;182;g7f8df0ff3c_1_62:notes">
            <a:extLst>
              <a:ext uri="{FF2B5EF4-FFF2-40B4-BE49-F238E27FC236}">
                <a16:creationId xmlns:a16="http://schemas.microsoft.com/office/drawing/2014/main" id="{72969423-59F9-0E43-8DAC-9C08ACAADC4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4991611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181;g7f8df0ff3c_1_62:notes">
            <a:extLst>
              <a:ext uri="{FF2B5EF4-FFF2-40B4-BE49-F238E27FC236}">
                <a16:creationId xmlns:a16="http://schemas.microsoft.com/office/drawing/2014/main" id="{5EA4B66F-1B3A-D847-AE3C-248409F138C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6146" name="Google Shape;182;g7f8df0ff3c_1_62:notes">
            <a:extLst>
              <a:ext uri="{FF2B5EF4-FFF2-40B4-BE49-F238E27FC236}">
                <a16:creationId xmlns:a16="http://schemas.microsoft.com/office/drawing/2014/main" id="{72969423-59F9-0E43-8DAC-9C08ACAADC4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8545653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181;g7f8df0ff3c_1_62:notes">
            <a:extLst>
              <a:ext uri="{FF2B5EF4-FFF2-40B4-BE49-F238E27FC236}">
                <a16:creationId xmlns:a16="http://schemas.microsoft.com/office/drawing/2014/main" id="{5EA4B66F-1B3A-D847-AE3C-248409F138C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6146" name="Google Shape;182;g7f8df0ff3c_1_62:notes">
            <a:extLst>
              <a:ext uri="{FF2B5EF4-FFF2-40B4-BE49-F238E27FC236}">
                <a16:creationId xmlns:a16="http://schemas.microsoft.com/office/drawing/2014/main" id="{72969423-59F9-0E43-8DAC-9C08ACAADC4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8569662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181;g7f8df0ff3c_1_62:notes">
            <a:extLst>
              <a:ext uri="{FF2B5EF4-FFF2-40B4-BE49-F238E27FC236}">
                <a16:creationId xmlns:a16="http://schemas.microsoft.com/office/drawing/2014/main" id="{5EA4B66F-1B3A-D847-AE3C-248409F138C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6146" name="Google Shape;182;g7f8df0ff3c_1_62:notes">
            <a:extLst>
              <a:ext uri="{FF2B5EF4-FFF2-40B4-BE49-F238E27FC236}">
                <a16:creationId xmlns:a16="http://schemas.microsoft.com/office/drawing/2014/main" id="{72969423-59F9-0E43-8DAC-9C08ACAADC4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9153123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181;g7f8df0ff3c_1_62:notes">
            <a:extLst>
              <a:ext uri="{FF2B5EF4-FFF2-40B4-BE49-F238E27FC236}">
                <a16:creationId xmlns:a16="http://schemas.microsoft.com/office/drawing/2014/main" id="{5EA4B66F-1B3A-D847-AE3C-248409F138C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6146" name="Google Shape;182;g7f8df0ff3c_1_62:notes">
            <a:extLst>
              <a:ext uri="{FF2B5EF4-FFF2-40B4-BE49-F238E27FC236}">
                <a16:creationId xmlns:a16="http://schemas.microsoft.com/office/drawing/2014/main" id="{72969423-59F9-0E43-8DAC-9C08ACAADC4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811446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181;g7f8df0ff3c_1_62:notes">
            <a:extLst>
              <a:ext uri="{FF2B5EF4-FFF2-40B4-BE49-F238E27FC236}">
                <a16:creationId xmlns:a16="http://schemas.microsoft.com/office/drawing/2014/main" id="{5EA4B66F-1B3A-D847-AE3C-248409F138C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6146" name="Google Shape;182;g7f8df0ff3c_1_62:notes">
            <a:extLst>
              <a:ext uri="{FF2B5EF4-FFF2-40B4-BE49-F238E27FC236}">
                <a16:creationId xmlns:a16="http://schemas.microsoft.com/office/drawing/2014/main" id="{72969423-59F9-0E43-8DAC-9C08ACAADC4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93545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181;g7f8df0ff3c_1_62:notes">
            <a:extLst>
              <a:ext uri="{FF2B5EF4-FFF2-40B4-BE49-F238E27FC236}">
                <a16:creationId xmlns:a16="http://schemas.microsoft.com/office/drawing/2014/main" id="{5EA4B66F-1B3A-D847-AE3C-248409F138C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6146" name="Google Shape;182;g7f8df0ff3c_1_62:notes">
            <a:extLst>
              <a:ext uri="{FF2B5EF4-FFF2-40B4-BE49-F238E27FC236}">
                <a16:creationId xmlns:a16="http://schemas.microsoft.com/office/drawing/2014/main" id="{72969423-59F9-0E43-8DAC-9C08ACAADC4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724303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181;g7f8df0ff3c_1_62:notes">
            <a:extLst>
              <a:ext uri="{FF2B5EF4-FFF2-40B4-BE49-F238E27FC236}">
                <a16:creationId xmlns:a16="http://schemas.microsoft.com/office/drawing/2014/main" id="{5EA4B66F-1B3A-D847-AE3C-248409F138C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6146" name="Google Shape;182;g7f8df0ff3c_1_62:notes">
            <a:extLst>
              <a:ext uri="{FF2B5EF4-FFF2-40B4-BE49-F238E27FC236}">
                <a16:creationId xmlns:a16="http://schemas.microsoft.com/office/drawing/2014/main" id="{72969423-59F9-0E43-8DAC-9C08ACAADC4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892419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181;g7f8df0ff3c_1_62:notes">
            <a:extLst>
              <a:ext uri="{FF2B5EF4-FFF2-40B4-BE49-F238E27FC236}">
                <a16:creationId xmlns:a16="http://schemas.microsoft.com/office/drawing/2014/main" id="{5EA4B66F-1B3A-D847-AE3C-248409F138C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6146" name="Google Shape;182;g7f8df0ff3c_1_62:notes">
            <a:extLst>
              <a:ext uri="{FF2B5EF4-FFF2-40B4-BE49-F238E27FC236}">
                <a16:creationId xmlns:a16="http://schemas.microsoft.com/office/drawing/2014/main" id="{72969423-59F9-0E43-8DAC-9C08ACAADC4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024907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181;g7f8df0ff3c_1_62:notes">
            <a:extLst>
              <a:ext uri="{FF2B5EF4-FFF2-40B4-BE49-F238E27FC236}">
                <a16:creationId xmlns:a16="http://schemas.microsoft.com/office/drawing/2014/main" id="{5EA4B66F-1B3A-D847-AE3C-248409F138C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6146" name="Google Shape;182;g7f8df0ff3c_1_62:notes">
            <a:extLst>
              <a:ext uri="{FF2B5EF4-FFF2-40B4-BE49-F238E27FC236}">
                <a16:creationId xmlns:a16="http://schemas.microsoft.com/office/drawing/2014/main" id="{72969423-59F9-0E43-8DAC-9C08ACAADC4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368904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181;g7f8df0ff3c_1_62:notes">
            <a:extLst>
              <a:ext uri="{FF2B5EF4-FFF2-40B4-BE49-F238E27FC236}">
                <a16:creationId xmlns:a16="http://schemas.microsoft.com/office/drawing/2014/main" id="{5EA4B66F-1B3A-D847-AE3C-248409F138C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6146" name="Google Shape;182;g7f8df0ff3c_1_62:notes">
            <a:extLst>
              <a:ext uri="{FF2B5EF4-FFF2-40B4-BE49-F238E27FC236}">
                <a16:creationId xmlns:a16="http://schemas.microsoft.com/office/drawing/2014/main" id="{72969423-59F9-0E43-8DAC-9C08ACAADC4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955808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181;g7f8df0ff3c_1_62:notes">
            <a:extLst>
              <a:ext uri="{FF2B5EF4-FFF2-40B4-BE49-F238E27FC236}">
                <a16:creationId xmlns:a16="http://schemas.microsoft.com/office/drawing/2014/main" id="{5EA4B66F-1B3A-D847-AE3C-248409F138C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6146" name="Google Shape;182;g7f8df0ff3c_1_62:notes">
            <a:extLst>
              <a:ext uri="{FF2B5EF4-FFF2-40B4-BE49-F238E27FC236}">
                <a16:creationId xmlns:a16="http://schemas.microsoft.com/office/drawing/2014/main" id="{72969423-59F9-0E43-8DAC-9C08ACAADC4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922975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FD5939-C9F0-1049-85A2-B7FEE7EAD5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" y="0"/>
            <a:ext cx="12178203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D85F57B-CDEA-4E49-AC92-D1E2F1C1CB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Imagen 7">
            <a:extLst>
              <a:ext uri="{FF2B5EF4-FFF2-40B4-BE49-F238E27FC236}">
                <a16:creationId xmlns:a16="http://schemas.microsoft.com/office/drawing/2014/main" id="{DEBA4602-842A-FA4A-8962-631BE9CA0B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1278" y="2523904"/>
            <a:ext cx="6869445" cy="181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5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Diapositiva de título">
  <p:cSld name="6_Diapositiva de títul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E744E4-DC78-9645-9DCA-BB3C02B36E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47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Diapositiva de título" preserve="1">
  <p:cSld name="7_Diapositiva de títul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989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Diapositiva de título" preserve="1">
  <p:cSld name="7_Diapositiva de títul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496380-9145-AB44-90F6-8A0A151BA5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9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Diapositiva de título" preserve="1">
  <p:cSld name="7_Diapositiva de títul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5C46C6-208A-9E4C-AB67-DCBB8E0A9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77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0E3333-D8BF-BA40-8CCE-D8CD3A28B1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36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FEB0BB-F6D1-4B4C-A583-13410E1D3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65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102895C-FCBA-436E-841F-374470BE5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C1560C-6B72-41B7-8F07-E81563E8F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70B057-DCFB-48FD-AF05-20E99B7CDA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EE6E9-B368-48AC-865D-2B1BE47218E1}" type="datetimeFigureOut">
              <a:rPr lang="es-CO" smtClean="0"/>
              <a:t>7/04/2022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73546E-20EC-48CB-84D4-4332364DB5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CE3996-56E4-4870-9D91-34C18F273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6EF1B-07ED-448F-8263-3E4DF14C072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178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65" r:id="rId3"/>
    <p:sldLayoutId id="2147483669" r:id="rId4"/>
    <p:sldLayoutId id="2147483663" r:id="rId5"/>
    <p:sldLayoutId id="2147483668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hyperlink" Target="../../../Desktop/4.Formato%20otorgamiento%20de%20encargo%20COD%20.xlsx" TargetMode="Externa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4.jpe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10.png"/><Relationship Id="rId9" Type="http://schemas.microsoft.com/office/2007/relationships/diagramDrawing" Target="../diagrams/drawing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0" Type="http://schemas.openxmlformats.org/officeDocument/2006/relationships/diagramData" Target="../diagrams/data3.xml"/><Relationship Id="rId4" Type="http://schemas.openxmlformats.org/officeDocument/2006/relationships/image" Target="../media/image8.png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9.png"/><Relationship Id="rId9" Type="http://schemas.microsoft.com/office/2007/relationships/diagramDrawing" Target="../diagrams/drawing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uaesp.gov.co/content/subdireccion-administrativa-financiera-procesos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../Desktop/1.Formato%20Publicaci&#243;n%20de%20Vacantes%20COD%20%20(1).xlsx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image" Target="../media/image5.png"/><Relationship Id="rId7" Type="http://schemas.openxmlformats.org/officeDocument/2006/relationships/diagramData" Target="../diagrams/data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microsoft.com/office/2007/relationships/diagramDrawing" Target="../diagrams/drawing6.xml"/><Relationship Id="rId5" Type="http://schemas.openxmlformats.org/officeDocument/2006/relationships/hyperlink" Target="../../../Desktop/2.Formato%20manifestacion%20de%20interes%20COD%20.xlsx" TargetMode="External"/><Relationship Id="rId10" Type="http://schemas.openxmlformats.org/officeDocument/2006/relationships/diagramColors" Target="../diagrams/colors6.xml"/><Relationship Id="rId4" Type="http://schemas.openxmlformats.org/officeDocument/2006/relationships/image" Target="../media/image10.png"/><Relationship Id="rId9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7.xml"/><Relationship Id="rId11" Type="http://schemas.openxmlformats.org/officeDocument/2006/relationships/image" Target="../media/image15.png"/><Relationship Id="rId5" Type="http://schemas.openxmlformats.org/officeDocument/2006/relationships/diagramData" Target="../diagrams/data7.xml"/><Relationship Id="rId10" Type="http://schemas.openxmlformats.org/officeDocument/2006/relationships/hyperlink" Target="../../../Desktop/GTH-FM-08%20V8%20Verificacion%20de%20requisitos.xlsx" TargetMode="External"/><Relationship Id="rId4" Type="http://schemas.openxmlformats.org/officeDocument/2006/relationships/image" Target="../media/image10.png"/><Relationship Id="rId9" Type="http://schemas.microsoft.com/office/2007/relationships/diagramDrawing" Target="../diagrams/drawin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D00FAA7-1BA6-8F43-AC0D-BEAB12EE0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" y="0"/>
            <a:ext cx="12178203" cy="6858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2A4DF58-9B08-BF47-AF58-11A3827FBFA7}"/>
              </a:ext>
            </a:extLst>
          </p:cNvPr>
          <p:cNvSpPr/>
          <p:nvPr/>
        </p:nvSpPr>
        <p:spPr>
          <a:xfrm>
            <a:off x="3428650" y="5202877"/>
            <a:ext cx="8749553" cy="165512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106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4316F4D-D5D7-5548-81C3-9F0E8B2938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87"/>
          <a:stretch/>
        </p:blipFill>
        <p:spPr>
          <a:xfrm>
            <a:off x="0" y="0"/>
            <a:ext cx="7463118" cy="6858000"/>
          </a:xfrm>
          <a:prstGeom prst="rect">
            <a:avLst/>
          </a:prstGeom>
        </p:spPr>
      </p:pic>
      <p:sp>
        <p:nvSpPr>
          <p:cNvPr id="18" name="Shape 213">
            <a:extLst>
              <a:ext uri="{FF2B5EF4-FFF2-40B4-BE49-F238E27FC236}">
                <a16:creationId xmlns:a16="http://schemas.microsoft.com/office/drawing/2014/main" id="{35DCCE0F-12F4-BE43-993D-8481BA431A09}"/>
              </a:ext>
            </a:extLst>
          </p:cNvPr>
          <p:cNvSpPr txBox="1">
            <a:spLocks/>
          </p:cNvSpPr>
          <p:nvPr/>
        </p:nvSpPr>
        <p:spPr>
          <a:xfrm>
            <a:off x="264352" y="980166"/>
            <a:ext cx="5699680" cy="3470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25500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es-CO" sz="45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PROVISIÓN TRANSITORIA DE EMPLEOS DE CARRERA ADMINISTRATIVA EN LA MODALIDAD DE  ENCARGO</a:t>
            </a:r>
          </a:p>
        </p:txBody>
      </p:sp>
      <p:sp>
        <p:nvSpPr>
          <p:cNvPr id="19" name="Shape 213">
            <a:extLst>
              <a:ext uri="{FF2B5EF4-FFF2-40B4-BE49-F238E27FC236}">
                <a16:creationId xmlns:a16="http://schemas.microsoft.com/office/drawing/2014/main" id="{63B488B4-3C93-3844-AD30-A430FD4E077F}"/>
              </a:ext>
            </a:extLst>
          </p:cNvPr>
          <p:cNvSpPr txBox="1">
            <a:spLocks/>
          </p:cNvSpPr>
          <p:nvPr/>
        </p:nvSpPr>
        <p:spPr>
          <a:xfrm>
            <a:off x="264352" y="5046837"/>
            <a:ext cx="4872366" cy="8309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55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i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Economica"/>
              </a:rPr>
              <a:t>Resolución UAESP N° 590 de 2021</a:t>
            </a:r>
          </a:p>
        </p:txBody>
      </p:sp>
      <p:sp>
        <p:nvSpPr>
          <p:cNvPr id="20" name="Imagen 7">
            <a:extLst>
              <a:ext uri="{FF2B5EF4-FFF2-40B4-BE49-F238E27FC236}">
                <a16:creationId xmlns:a16="http://schemas.microsoft.com/office/drawing/2014/main" id="{3D2611A3-D7A8-C44C-A87C-1DD0534ED8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805863" y="5862638"/>
            <a:ext cx="3152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/>
          </a:p>
        </p:txBody>
      </p:sp>
      <p:pic>
        <p:nvPicPr>
          <p:cNvPr id="24" name="Imagen 7">
            <a:extLst>
              <a:ext uri="{FF2B5EF4-FFF2-40B4-BE49-F238E27FC236}">
                <a16:creationId xmlns:a16="http://schemas.microsoft.com/office/drawing/2014/main" id="{64A98A90-74D1-9547-A2D3-8502CB79A4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5112" y="5861903"/>
            <a:ext cx="3153526" cy="830997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8BAD84B-762B-4199-A069-CC594E1A13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89" r="80976" b="2091"/>
          <a:stretch/>
        </p:blipFill>
        <p:spPr bwMode="auto">
          <a:xfrm>
            <a:off x="2231653" y="5771090"/>
            <a:ext cx="14999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593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3E6B77-1E5A-BD41-84EA-D172809684AA}"/>
              </a:ext>
            </a:extLst>
          </p:cNvPr>
          <p:cNvSpPr txBox="1"/>
          <p:nvPr/>
        </p:nvSpPr>
        <p:spPr>
          <a:xfrm>
            <a:off x="14325600" y="7355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870CBF-C2CE-734B-83F9-1DA77D7E98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112" y="5876390"/>
            <a:ext cx="3153525" cy="830997"/>
          </a:xfrm>
          <a:prstGeom prst="rect">
            <a:avLst/>
          </a:prstGeom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0740C479-0C34-4770-B2BA-A863EE2718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94" b="75866"/>
          <a:stretch/>
        </p:blipFill>
        <p:spPr>
          <a:xfrm>
            <a:off x="0" y="-1"/>
            <a:ext cx="12192000" cy="793378"/>
          </a:xfrm>
          <a:prstGeom prst="rect">
            <a:avLst/>
          </a:prstGeom>
        </p:spPr>
      </p:pic>
      <p:sp>
        <p:nvSpPr>
          <p:cNvPr id="8" name="Rectangle 19">
            <a:extLst>
              <a:ext uri="{FF2B5EF4-FFF2-40B4-BE49-F238E27FC236}">
                <a16:creationId xmlns:a16="http://schemas.microsoft.com/office/drawing/2014/main" id="{8763A381-6143-4237-9E4B-9D59B7F3A4A0}"/>
              </a:ext>
            </a:extLst>
          </p:cNvPr>
          <p:cNvSpPr/>
          <p:nvPr/>
        </p:nvSpPr>
        <p:spPr>
          <a:xfrm>
            <a:off x="0" y="-2"/>
            <a:ext cx="102459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000" b="1" i="1" dirty="0">
                <a:solidFill>
                  <a:srgbClr val="FFCC99"/>
                </a:solidFill>
                <a:cs typeface="Arial" panose="020B0604020202020204" pitchFamily="34" charset="0"/>
              </a:rPr>
              <a:t>4. Conformación de los resultados de estudio</a:t>
            </a: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AF3E1650-11B2-405A-8E5C-AD16CCDCBA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8" t="25753" r="31142" b="4397"/>
          <a:stretch/>
        </p:blipFill>
        <p:spPr bwMode="auto">
          <a:xfrm>
            <a:off x="4270427" y="1900978"/>
            <a:ext cx="2792727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Elipse 21">
            <a:extLst>
              <a:ext uri="{FF2B5EF4-FFF2-40B4-BE49-F238E27FC236}">
                <a16:creationId xmlns:a16="http://schemas.microsoft.com/office/drawing/2014/main" id="{60A5595A-EF16-40E9-B492-5ECBFE291D4D}"/>
              </a:ext>
            </a:extLst>
          </p:cNvPr>
          <p:cNvSpPr/>
          <p:nvPr/>
        </p:nvSpPr>
        <p:spPr>
          <a:xfrm>
            <a:off x="4744888" y="3040243"/>
            <a:ext cx="627212" cy="5892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DD5F8267-4EB6-4081-8B80-8BA5BC54CFCA}"/>
              </a:ext>
            </a:extLst>
          </p:cNvPr>
          <p:cNvSpPr/>
          <p:nvPr/>
        </p:nvSpPr>
        <p:spPr>
          <a:xfrm>
            <a:off x="5928918" y="2961112"/>
            <a:ext cx="744444" cy="6684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2B062C17-DF19-40EC-A66B-CA8A90D103AB}"/>
              </a:ext>
            </a:extLst>
          </p:cNvPr>
          <p:cNvSpPr/>
          <p:nvPr/>
        </p:nvSpPr>
        <p:spPr>
          <a:xfrm>
            <a:off x="7350368" y="2866292"/>
            <a:ext cx="4369777" cy="8969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dirty="0">
                <a:solidFill>
                  <a:srgbClr val="FF5050"/>
                </a:solidFill>
              </a:rPr>
              <a:t>2. Haber sido proclamado en el año inmediatamente anterior como el mejor empleado de carrera administrativa de la UAESP.</a:t>
            </a:r>
            <a:endParaRPr lang="es-CO" dirty="0">
              <a:solidFill>
                <a:srgbClr val="FF5050"/>
              </a:solidFill>
            </a:endParaRP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07786F86-378A-442F-BD6D-3A25388C1BA7}"/>
              </a:ext>
            </a:extLst>
          </p:cNvPr>
          <p:cNvSpPr/>
          <p:nvPr/>
        </p:nvSpPr>
        <p:spPr>
          <a:xfrm>
            <a:off x="149497" y="2930261"/>
            <a:ext cx="4038573" cy="79337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dirty="0">
                <a:solidFill>
                  <a:srgbClr val="F6B30C"/>
                </a:solidFill>
              </a:rPr>
              <a:t>1. Haber obtenido el puntaje de mayor calificación en su última evaluación del desempeño laboral en firme</a:t>
            </a:r>
            <a:endParaRPr lang="es-CO" dirty="0">
              <a:solidFill>
                <a:srgbClr val="F6B3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84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832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3E6B77-1E5A-BD41-84EA-D172809684AA}"/>
              </a:ext>
            </a:extLst>
          </p:cNvPr>
          <p:cNvSpPr txBox="1"/>
          <p:nvPr/>
        </p:nvSpPr>
        <p:spPr>
          <a:xfrm>
            <a:off x="14325600" y="7355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870CBF-C2CE-734B-83F9-1DA77D7E98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112" y="5876390"/>
            <a:ext cx="3153525" cy="830997"/>
          </a:xfrm>
          <a:prstGeom prst="rect">
            <a:avLst/>
          </a:prstGeom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0740C479-0C34-4770-B2BA-A863EE2718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94" b="75866"/>
          <a:stretch/>
        </p:blipFill>
        <p:spPr>
          <a:xfrm>
            <a:off x="0" y="-1"/>
            <a:ext cx="12192000" cy="793378"/>
          </a:xfrm>
          <a:prstGeom prst="rect">
            <a:avLst/>
          </a:prstGeom>
        </p:spPr>
      </p:pic>
      <p:sp>
        <p:nvSpPr>
          <p:cNvPr id="8" name="Rectangle 19">
            <a:extLst>
              <a:ext uri="{FF2B5EF4-FFF2-40B4-BE49-F238E27FC236}">
                <a16:creationId xmlns:a16="http://schemas.microsoft.com/office/drawing/2014/main" id="{8763A381-6143-4237-9E4B-9D59B7F3A4A0}"/>
              </a:ext>
            </a:extLst>
          </p:cNvPr>
          <p:cNvSpPr/>
          <p:nvPr/>
        </p:nvSpPr>
        <p:spPr>
          <a:xfrm>
            <a:off x="0" y="-2"/>
            <a:ext cx="102459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000" b="1" i="1" dirty="0">
                <a:solidFill>
                  <a:srgbClr val="FFCC99"/>
                </a:solidFill>
                <a:cs typeface="Arial" panose="020B0604020202020204" pitchFamily="34" charset="0"/>
              </a:rPr>
              <a:t>4. Conformación de los resultados de estudio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60A5595A-EF16-40E9-B492-5ECBFE291D4D}"/>
              </a:ext>
            </a:extLst>
          </p:cNvPr>
          <p:cNvSpPr/>
          <p:nvPr/>
        </p:nvSpPr>
        <p:spPr>
          <a:xfrm>
            <a:off x="5052619" y="3006774"/>
            <a:ext cx="627212" cy="5892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DD5F8267-4EB6-4081-8B80-8BA5BC54CFCA}"/>
              </a:ext>
            </a:extLst>
          </p:cNvPr>
          <p:cNvSpPr/>
          <p:nvPr/>
        </p:nvSpPr>
        <p:spPr>
          <a:xfrm>
            <a:off x="6280610" y="3006773"/>
            <a:ext cx="744444" cy="6684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9282CE2-541E-4996-9ABD-ACE8756267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6" t="26667" r="30120" b="6923"/>
          <a:stretch/>
        </p:blipFill>
        <p:spPr bwMode="auto">
          <a:xfrm>
            <a:off x="3862287" y="1989000"/>
            <a:ext cx="3007876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F2CB5D9A-0AFA-4A85-9924-B3DDECA32003}"/>
              </a:ext>
            </a:extLst>
          </p:cNvPr>
          <p:cNvSpPr/>
          <p:nvPr/>
        </p:nvSpPr>
        <p:spPr>
          <a:xfrm>
            <a:off x="4218636" y="3121269"/>
            <a:ext cx="627212" cy="5892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8E0A51CB-946C-455A-BBD4-A684AC403C2A}"/>
              </a:ext>
            </a:extLst>
          </p:cNvPr>
          <p:cNvSpPr/>
          <p:nvPr/>
        </p:nvSpPr>
        <p:spPr>
          <a:xfrm>
            <a:off x="5420596" y="3801208"/>
            <a:ext cx="627212" cy="5892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7D06B62D-97C5-4635-8A3B-BE9547D6A0CD}"/>
              </a:ext>
            </a:extLst>
          </p:cNvPr>
          <p:cNvSpPr/>
          <p:nvPr/>
        </p:nvSpPr>
        <p:spPr>
          <a:xfrm>
            <a:off x="5420596" y="2417493"/>
            <a:ext cx="627212" cy="5892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43DA0930-4E0D-456E-8D0D-EC1C0F6105D6}"/>
              </a:ext>
            </a:extLst>
          </p:cNvPr>
          <p:cNvSpPr/>
          <p:nvPr/>
        </p:nvSpPr>
        <p:spPr>
          <a:xfrm>
            <a:off x="7039756" y="2228507"/>
            <a:ext cx="4369777" cy="96725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dirty="0">
                <a:solidFill>
                  <a:srgbClr val="FF5050"/>
                </a:solidFill>
              </a:rPr>
              <a:t>2. Haber obtenido el puntaje de mayor calificación en su última evaluación del desempeño laboral en firme</a:t>
            </a:r>
            <a:endParaRPr lang="es-CO" dirty="0">
              <a:solidFill>
                <a:srgbClr val="FF5050"/>
              </a:solidFill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58CD6A6F-3CB7-4185-BF27-45C4B9A0F84A}"/>
              </a:ext>
            </a:extLst>
          </p:cNvPr>
          <p:cNvSpPr/>
          <p:nvPr/>
        </p:nvSpPr>
        <p:spPr>
          <a:xfrm>
            <a:off x="153993" y="2226444"/>
            <a:ext cx="3506019" cy="100605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dirty="0">
                <a:solidFill>
                  <a:srgbClr val="F6B30C"/>
                </a:solidFill>
              </a:rPr>
              <a:t>1. Haber sido </a:t>
            </a:r>
            <a:r>
              <a:rPr lang="es-MX" sz="1500" dirty="0">
                <a:solidFill>
                  <a:srgbClr val="F6B30C"/>
                </a:solidFill>
              </a:rPr>
              <a:t>proclamado</a:t>
            </a:r>
            <a:r>
              <a:rPr lang="es-MX" dirty="0">
                <a:solidFill>
                  <a:srgbClr val="F6B30C"/>
                </a:solidFill>
              </a:rPr>
              <a:t> en el año inmediatamente anterior como el mejor empleado de carrera administrativa de la UAESP</a:t>
            </a:r>
            <a:endParaRPr lang="es-CO" dirty="0">
              <a:solidFill>
                <a:srgbClr val="F6B30C"/>
              </a:solidFill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689BB4C6-A5BC-4928-979D-D9B489B55010}"/>
              </a:ext>
            </a:extLst>
          </p:cNvPr>
          <p:cNvSpPr/>
          <p:nvPr/>
        </p:nvSpPr>
        <p:spPr>
          <a:xfrm>
            <a:off x="2604373" y="5074154"/>
            <a:ext cx="5348214" cy="106397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700" dirty="0">
                <a:solidFill>
                  <a:srgbClr val="4FB289"/>
                </a:solidFill>
              </a:rPr>
              <a:t>3. Haber sido proclamado en el año inmediatamente anterior como el mejor empleado de carrera administrativa del nivel jerárquico al cual pertenece y es titular de derechos de carrera</a:t>
            </a:r>
          </a:p>
        </p:txBody>
      </p:sp>
    </p:spTree>
    <p:extLst>
      <p:ext uri="{BB962C8B-B14F-4D97-AF65-F5344CB8AC3E}">
        <p14:creationId xmlns:p14="http://schemas.microsoft.com/office/powerpoint/2010/main" val="2922638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3E6B77-1E5A-BD41-84EA-D172809684AA}"/>
              </a:ext>
            </a:extLst>
          </p:cNvPr>
          <p:cNvSpPr txBox="1"/>
          <p:nvPr/>
        </p:nvSpPr>
        <p:spPr>
          <a:xfrm>
            <a:off x="14325600" y="7355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870CBF-C2CE-734B-83F9-1DA77D7E98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112" y="5876390"/>
            <a:ext cx="3153525" cy="830997"/>
          </a:xfrm>
          <a:prstGeom prst="rect">
            <a:avLst/>
          </a:prstGeom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0740C479-0C34-4770-B2BA-A863EE2718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94" b="75866"/>
          <a:stretch/>
        </p:blipFill>
        <p:spPr>
          <a:xfrm>
            <a:off x="0" y="-1"/>
            <a:ext cx="12192000" cy="793378"/>
          </a:xfrm>
          <a:prstGeom prst="rect">
            <a:avLst/>
          </a:prstGeom>
        </p:spPr>
      </p:pic>
      <p:sp>
        <p:nvSpPr>
          <p:cNvPr id="8" name="Rectangle 19">
            <a:extLst>
              <a:ext uri="{FF2B5EF4-FFF2-40B4-BE49-F238E27FC236}">
                <a16:creationId xmlns:a16="http://schemas.microsoft.com/office/drawing/2014/main" id="{8763A381-6143-4237-9E4B-9D59B7F3A4A0}"/>
              </a:ext>
            </a:extLst>
          </p:cNvPr>
          <p:cNvSpPr/>
          <p:nvPr/>
        </p:nvSpPr>
        <p:spPr>
          <a:xfrm>
            <a:off x="0" y="-2"/>
            <a:ext cx="102459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000" b="1" i="1" dirty="0">
                <a:solidFill>
                  <a:srgbClr val="FFCC99"/>
                </a:solidFill>
                <a:cs typeface="Arial" panose="020B0604020202020204" pitchFamily="34" charset="0"/>
              </a:rPr>
              <a:t>4. Conformación de los resultados de estudio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60A5595A-EF16-40E9-B492-5ECBFE291D4D}"/>
              </a:ext>
            </a:extLst>
          </p:cNvPr>
          <p:cNvSpPr/>
          <p:nvPr/>
        </p:nvSpPr>
        <p:spPr>
          <a:xfrm>
            <a:off x="5052619" y="3006774"/>
            <a:ext cx="627212" cy="5892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DD5F8267-4EB6-4081-8B80-8BA5BC54CFCA}"/>
              </a:ext>
            </a:extLst>
          </p:cNvPr>
          <p:cNvSpPr/>
          <p:nvPr/>
        </p:nvSpPr>
        <p:spPr>
          <a:xfrm>
            <a:off x="6280610" y="3006773"/>
            <a:ext cx="744444" cy="6684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712E4E0-344C-470A-AF0D-D309343C62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9" t="27180" r="31634" b="6667"/>
          <a:stretch/>
        </p:blipFill>
        <p:spPr bwMode="auto">
          <a:xfrm>
            <a:off x="3702492" y="1900978"/>
            <a:ext cx="284093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A46C6294-BBE6-4097-AD4B-0B07B83E0804}"/>
              </a:ext>
            </a:extLst>
          </p:cNvPr>
          <p:cNvSpPr/>
          <p:nvPr/>
        </p:nvSpPr>
        <p:spPr>
          <a:xfrm>
            <a:off x="4190986" y="2435077"/>
            <a:ext cx="627212" cy="5892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FAC8C634-E6EB-435B-BBB8-1B50801E2C94}"/>
              </a:ext>
            </a:extLst>
          </p:cNvPr>
          <p:cNvSpPr/>
          <p:nvPr/>
        </p:nvSpPr>
        <p:spPr>
          <a:xfrm>
            <a:off x="4204639" y="3629463"/>
            <a:ext cx="627212" cy="5892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FDE26C83-82AF-43AE-8935-D15F0AA82F5F}"/>
              </a:ext>
            </a:extLst>
          </p:cNvPr>
          <p:cNvSpPr/>
          <p:nvPr/>
        </p:nvSpPr>
        <p:spPr>
          <a:xfrm>
            <a:off x="5410678" y="3628345"/>
            <a:ext cx="627212" cy="5892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E28C254-0F88-4151-A140-71FED06C8BE0}"/>
              </a:ext>
            </a:extLst>
          </p:cNvPr>
          <p:cNvSpPr/>
          <p:nvPr/>
        </p:nvSpPr>
        <p:spPr>
          <a:xfrm>
            <a:off x="5410171" y="2435077"/>
            <a:ext cx="627212" cy="5892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82983C09-FEA0-4604-9C1D-1B0E014923D7}"/>
              </a:ext>
            </a:extLst>
          </p:cNvPr>
          <p:cNvSpPr/>
          <p:nvPr/>
        </p:nvSpPr>
        <p:spPr>
          <a:xfrm>
            <a:off x="6620223" y="1993776"/>
            <a:ext cx="4369777" cy="96725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500" dirty="0">
                <a:solidFill>
                  <a:srgbClr val="FF5050"/>
                </a:solidFill>
              </a:rPr>
              <a:t>2. Haber obtenido el puntaje de mayor calificación en su última evaluación del desempeño laboral en firme</a:t>
            </a:r>
            <a:endParaRPr lang="es-CO" sz="1500" dirty="0">
              <a:solidFill>
                <a:srgbClr val="FF5050"/>
              </a:solidFill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76397D95-3C35-412F-8188-2AAF20E9CC89}"/>
              </a:ext>
            </a:extLst>
          </p:cNvPr>
          <p:cNvSpPr/>
          <p:nvPr/>
        </p:nvSpPr>
        <p:spPr>
          <a:xfrm>
            <a:off x="119672" y="2089447"/>
            <a:ext cx="3506019" cy="100605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500" dirty="0">
                <a:solidFill>
                  <a:srgbClr val="F6B30C"/>
                </a:solidFill>
              </a:rPr>
              <a:t>1. Haber sido proclamado en el año inmediatamente anterior como el mejor empleado de carrera administrativa de la UAESP</a:t>
            </a:r>
            <a:endParaRPr lang="es-CO" sz="1500" dirty="0">
              <a:solidFill>
                <a:srgbClr val="F6B30C"/>
              </a:solidFill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8AEA5A77-7DCF-4CD2-BCB5-99CCA88906F4}"/>
              </a:ext>
            </a:extLst>
          </p:cNvPr>
          <p:cNvSpPr/>
          <p:nvPr/>
        </p:nvSpPr>
        <p:spPr>
          <a:xfrm>
            <a:off x="6650449" y="3580253"/>
            <a:ext cx="4339551" cy="106397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500" dirty="0">
                <a:solidFill>
                  <a:srgbClr val="4FB289"/>
                </a:solidFill>
              </a:rPr>
              <a:t>3. Haber sido proclamado en el año inmediatamente anterior como el mejor empleado de carrera administrativa del nivel jerárquico al cual pertenece y es titular de derechos de carrera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E545D47D-5D19-4FFB-A73E-401FCFB63803}"/>
              </a:ext>
            </a:extLst>
          </p:cNvPr>
          <p:cNvSpPr/>
          <p:nvPr/>
        </p:nvSpPr>
        <p:spPr>
          <a:xfrm>
            <a:off x="89446" y="3685932"/>
            <a:ext cx="3506019" cy="116799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500" dirty="0">
                <a:solidFill>
                  <a:srgbClr val="00B0F0"/>
                </a:solidFill>
              </a:rPr>
              <a:t>4. El servidor con derechos de carrera que acredite mayor tiempo de experiencia especifica en el cargo a proveer en encargo, de acuerdo con el manual de funciones correspondiente</a:t>
            </a:r>
            <a:endParaRPr lang="es-CO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69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3E6B77-1E5A-BD41-84EA-D172809684AA}"/>
              </a:ext>
            </a:extLst>
          </p:cNvPr>
          <p:cNvSpPr txBox="1"/>
          <p:nvPr/>
        </p:nvSpPr>
        <p:spPr>
          <a:xfrm>
            <a:off x="14325600" y="7355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870CBF-C2CE-734B-83F9-1DA77D7E98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112" y="5876390"/>
            <a:ext cx="3153525" cy="830997"/>
          </a:xfrm>
          <a:prstGeom prst="rect">
            <a:avLst/>
          </a:prstGeom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0740C479-0C34-4770-B2BA-A863EE2718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94" b="75866"/>
          <a:stretch/>
        </p:blipFill>
        <p:spPr>
          <a:xfrm>
            <a:off x="0" y="-1"/>
            <a:ext cx="12192000" cy="793378"/>
          </a:xfrm>
          <a:prstGeom prst="rect">
            <a:avLst/>
          </a:prstGeom>
        </p:spPr>
      </p:pic>
      <p:sp>
        <p:nvSpPr>
          <p:cNvPr id="8" name="Rectangle 19">
            <a:extLst>
              <a:ext uri="{FF2B5EF4-FFF2-40B4-BE49-F238E27FC236}">
                <a16:creationId xmlns:a16="http://schemas.microsoft.com/office/drawing/2014/main" id="{8763A381-6143-4237-9E4B-9D59B7F3A4A0}"/>
              </a:ext>
            </a:extLst>
          </p:cNvPr>
          <p:cNvSpPr/>
          <p:nvPr/>
        </p:nvSpPr>
        <p:spPr>
          <a:xfrm>
            <a:off x="0" y="-2"/>
            <a:ext cx="102459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000" b="1" i="1" dirty="0">
                <a:solidFill>
                  <a:srgbClr val="FFCC99"/>
                </a:solidFill>
                <a:cs typeface="Arial" panose="020B0604020202020204" pitchFamily="34" charset="0"/>
              </a:rPr>
              <a:t>4. Conformación de los resultados de estudio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60A5595A-EF16-40E9-B492-5ECBFE291D4D}"/>
              </a:ext>
            </a:extLst>
          </p:cNvPr>
          <p:cNvSpPr/>
          <p:nvPr/>
        </p:nvSpPr>
        <p:spPr>
          <a:xfrm>
            <a:off x="5052619" y="3006774"/>
            <a:ext cx="627212" cy="5892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DD5F8267-4EB6-4081-8B80-8BA5BC54CFCA}"/>
              </a:ext>
            </a:extLst>
          </p:cNvPr>
          <p:cNvSpPr/>
          <p:nvPr/>
        </p:nvSpPr>
        <p:spPr>
          <a:xfrm>
            <a:off x="6280610" y="3006773"/>
            <a:ext cx="744444" cy="6684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57C0B20-AF41-4E91-880B-2F11D12F14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1" t="26922" r="30625" b="6667"/>
          <a:stretch/>
        </p:blipFill>
        <p:spPr bwMode="auto">
          <a:xfrm>
            <a:off x="4242611" y="1900978"/>
            <a:ext cx="287444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03A3AF49-1536-4251-A1AE-4FE6C624994E}"/>
              </a:ext>
            </a:extLst>
          </p:cNvPr>
          <p:cNvSpPr/>
          <p:nvPr/>
        </p:nvSpPr>
        <p:spPr>
          <a:xfrm>
            <a:off x="5358766" y="2167536"/>
            <a:ext cx="554182" cy="53570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5A5FA0B4-130B-4952-B564-8868EE521D2B}"/>
              </a:ext>
            </a:extLst>
          </p:cNvPr>
          <p:cNvSpPr/>
          <p:nvPr/>
        </p:nvSpPr>
        <p:spPr>
          <a:xfrm>
            <a:off x="6212748" y="2781590"/>
            <a:ext cx="554182" cy="53570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57AD246A-31E6-48A2-8C33-346CEEB68564}"/>
              </a:ext>
            </a:extLst>
          </p:cNvPr>
          <p:cNvSpPr/>
          <p:nvPr/>
        </p:nvSpPr>
        <p:spPr>
          <a:xfrm>
            <a:off x="5885271" y="3800248"/>
            <a:ext cx="554182" cy="53570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6C30A12-12DF-465B-A910-C2F4257E2B69}"/>
              </a:ext>
            </a:extLst>
          </p:cNvPr>
          <p:cNvSpPr/>
          <p:nvPr/>
        </p:nvSpPr>
        <p:spPr>
          <a:xfrm>
            <a:off x="4836720" y="3800249"/>
            <a:ext cx="554182" cy="53570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1358DC93-C7AA-4EAB-A30C-5A578DA7481B}"/>
              </a:ext>
            </a:extLst>
          </p:cNvPr>
          <p:cNvSpPr/>
          <p:nvPr/>
        </p:nvSpPr>
        <p:spPr>
          <a:xfrm>
            <a:off x="4500562" y="2767538"/>
            <a:ext cx="554182" cy="53570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CB4281A1-4F95-4900-9ABC-22B6EE1664F1}"/>
              </a:ext>
            </a:extLst>
          </p:cNvPr>
          <p:cNvSpPr/>
          <p:nvPr/>
        </p:nvSpPr>
        <p:spPr>
          <a:xfrm>
            <a:off x="7117051" y="1612493"/>
            <a:ext cx="4369777" cy="96725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500" dirty="0">
                <a:solidFill>
                  <a:srgbClr val="FF5050"/>
                </a:solidFill>
              </a:rPr>
              <a:t>1. Haber obtenido el puntaje de mayor calificación en su última evaluación del desempeño laboral en firme</a:t>
            </a:r>
            <a:endParaRPr lang="es-CO" sz="1500" dirty="0">
              <a:solidFill>
                <a:srgbClr val="FF5050"/>
              </a:solidFill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8CDD90DB-91D3-4DF3-825D-6371FE380141}"/>
              </a:ext>
            </a:extLst>
          </p:cNvPr>
          <p:cNvSpPr/>
          <p:nvPr/>
        </p:nvSpPr>
        <p:spPr>
          <a:xfrm>
            <a:off x="178514" y="2435390"/>
            <a:ext cx="3506019" cy="100605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500" dirty="0">
                <a:solidFill>
                  <a:srgbClr val="F6B30C"/>
                </a:solidFill>
              </a:rPr>
              <a:t>2. Haber sido proclamado en el año inmediatamente anterior como el mejor empleado de carrera administrativa de la UAESP</a:t>
            </a:r>
            <a:endParaRPr lang="es-CO" sz="1500" dirty="0">
              <a:solidFill>
                <a:srgbClr val="F6B30C"/>
              </a:solidFill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410B7831-ECE2-4080-BDA7-4F72394A81DC}"/>
              </a:ext>
            </a:extLst>
          </p:cNvPr>
          <p:cNvSpPr/>
          <p:nvPr/>
        </p:nvSpPr>
        <p:spPr>
          <a:xfrm>
            <a:off x="7117050" y="2703245"/>
            <a:ext cx="4394085" cy="106397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500" dirty="0">
                <a:solidFill>
                  <a:srgbClr val="4FB289"/>
                </a:solidFill>
              </a:rPr>
              <a:t>3. Haber sido proclamado en el año inmediatamente anterior como el mejor empleado de carrera administrativa del nivel jerárquico al cual pertenece y es titular de derechos de carrera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C0F777CE-EB5D-42B3-A956-F5ABE6C15DFE}"/>
              </a:ext>
            </a:extLst>
          </p:cNvPr>
          <p:cNvSpPr/>
          <p:nvPr/>
        </p:nvSpPr>
        <p:spPr>
          <a:xfrm>
            <a:off x="7117050" y="3973419"/>
            <a:ext cx="4369777" cy="116799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500" dirty="0">
                <a:solidFill>
                  <a:srgbClr val="00B0F0"/>
                </a:solidFill>
              </a:rPr>
              <a:t>4. El servidor con derechos de carrera que acredite mayor tiempo de experiencia especifica en el cargo a proveer en encargo, de acuerdo con el manual de funciones correspondiente</a:t>
            </a:r>
            <a:endParaRPr lang="es-CO" sz="1500" dirty="0">
              <a:solidFill>
                <a:srgbClr val="00B0F0"/>
              </a:solidFill>
            </a:endParaRP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F4EA8369-CB22-413E-80F1-D969509385E4}"/>
              </a:ext>
            </a:extLst>
          </p:cNvPr>
          <p:cNvSpPr/>
          <p:nvPr/>
        </p:nvSpPr>
        <p:spPr>
          <a:xfrm>
            <a:off x="178514" y="3675184"/>
            <a:ext cx="3506019" cy="130126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500" dirty="0">
                <a:solidFill>
                  <a:srgbClr val="0070C0"/>
                </a:solidFill>
              </a:rPr>
              <a:t>5. El servidor con derechos de carrera que acredite mayor tiempo de experiencia relacionada con el cargo a proveer en encargo, de acuerdo con el manual de funciones correspondiente</a:t>
            </a:r>
            <a:endParaRPr lang="es-CO" sz="15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700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3E6B77-1E5A-BD41-84EA-D172809684AA}"/>
              </a:ext>
            </a:extLst>
          </p:cNvPr>
          <p:cNvSpPr txBox="1"/>
          <p:nvPr/>
        </p:nvSpPr>
        <p:spPr>
          <a:xfrm>
            <a:off x="14325600" y="7355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870CBF-C2CE-734B-83F9-1DA77D7E98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112" y="5876390"/>
            <a:ext cx="3153525" cy="830997"/>
          </a:xfrm>
          <a:prstGeom prst="rect">
            <a:avLst/>
          </a:prstGeom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0740C479-0C34-4770-B2BA-A863EE2718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94" b="75866"/>
          <a:stretch/>
        </p:blipFill>
        <p:spPr>
          <a:xfrm>
            <a:off x="0" y="-1"/>
            <a:ext cx="12192000" cy="793378"/>
          </a:xfrm>
          <a:prstGeom prst="rect">
            <a:avLst/>
          </a:prstGeom>
        </p:spPr>
      </p:pic>
      <p:sp>
        <p:nvSpPr>
          <p:cNvPr id="8" name="Rectangle 19">
            <a:extLst>
              <a:ext uri="{FF2B5EF4-FFF2-40B4-BE49-F238E27FC236}">
                <a16:creationId xmlns:a16="http://schemas.microsoft.com/office/drawing/2014/main" id="{8763A381-6143-4237-9E4B-9D59B7F3A4A0}"/>
              </a:ext>
            </a:extLst>
          </p:cNvPr>
          <p:cNvSpPr/>
          <p:nvPr/>
        </p:nvSpPr>
        <p:spPr>
          <a:xfrm>
            <a:off x="0" y="-2"/>
            <a:ext cx="102459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000" b="1" i="1" dirty="0">
                <a:solidFill>
                  <a:srgbClr val="FFCC99"/>
                </a:solidFill>
                <a:cs typeface="Arial" panose="020B0604020202020204" pitchFamily="34" charset="0"/>
              </a:rPr>
              <a:t>4. Conformación de los resultados de estudio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60A5595A-EF16-40E9-B492-5ECBFE291D4D}"/>
              </a:ext>
            </a:extLst>
          </p:cNvPr>
          <p:cNvSpPr/>
          <p:nvPr/>
        </p:nvSpPr>
        <p:spPr>
          <a:xfrm>
            <a:off x="5052619" y="3006774"/>
            <a:ext cx="627212" cy="5892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DD5F8267-4EB6-4081-8B80-8BA5BC54CFCA}"/>
              </a:ext>
            </a:extLst>
          </p:cNvPr>
          <p:cNvSpPr/>
          <p:nvPr/>
        </p:nvSpPr>
        <p:spPr>
          <a:xfrm>
            <a:off x="6280610" y="3006773"/>
            <a:ext cx="744444" cy="6684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03A3AF49-1536-4251-A1AE-4FE6C624994E}"/>
              </a:ext>
            </a:extLst>
          </p:cNvPr>
          <p:cNvSpPr/>
          <p:nvPr/>
        </p:nvSpPr>
        <p:spPr>
          <a:xfrm>
            <a:off x="5358766" y="2167536"/>
            <a:ext cx="554182" cy="53570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5A5FA0B4-130B-4952-B564-8868EE521D2B}"/>
              </a:ext>
            </a:extLst>
          </p:cNvPr>
          <p:cNvSpPr/>
          <p:nvPr/>
        </p:nvSpPr>
        <p:spPr>
          <a:xfrm>
            <a:off x="6212748" y="2781590"/>
            <a:ext cx="554182" cy="53570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57AD246A-31E6-48A2-8C33-346CEEB68564}"/>
              </a:ext>
            </a:extLst>
          </p:cNvPr>
          <p:cNvSpPr/>
          <p:nvPr/>
        </p:nvSpPr>
        <p:spPr>
          <a:xfrm>
            <a:off x="5885271" y="3800248"/>
            <a:ext cx="554182" cy="53570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6C30A12-12DF-465B-A910-C2F4257E2B69}"/>
              </a:ext>
            </a:extLst>
          </p:cNvPr>
          <p:cNvSpPr/>
          <p:nvPr/>
        </p:nvSpPr>
        <p:spPr>
          <a:xfrm>
            <a:off x="4836720" y="3800249"/>
            <a:ext cx="554182" cy="53570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1358DC93-C7AA-4EAB-A30C-5A578DA7481B}"/>
              </a:ext>
            </a:extLst>
          </p:cNvPr>
          <p:cNvSpPr/>
          <p:nvPr/>
        </p:nvSpPr>
        <p:spPr>
          <a:xfrm>
            <a:off x="4500562" y="2767538"/>
            <a:ext cx="554182" cy="53570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CB4281A1-4F95-4900-9ABC-22B6EE1664F1}"/>
              </a:ext>
            </a:extLst>
          </p:cNvPr>
          <p:cNvSpPr/>
          <p:nvPr/>
        </p:nvSpPr>
        <p:spPr>
          <a:xfrm>
            <a:off x="7117050" y="1339002"/>
            <a:ext cx="4369777" cy="96725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500" dirty="0">
                <a:solidFill>
                  <a:srgbClr val="FF5050"/>
                </a:solidFill>
              </a:rPr>
              <a:t>2. Haber obtenido el puntaje de mayor calificación en su última evaluación del desempeño laboral en firme</a:t>
            </a:r>
            <a:endParaRPr lang="es-CO" sz="1500" dirty="0">
              <a:solidFill>
                <a:srgbClr val="FF5050"/>
              </a:solidFill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8CDD90DB-91D3-4DF3-825D-6371FE380141}"/>
              </a:ext>
            </a:extLst>
          </p:cNvPr>
          <p:cNvSpPr/>
          <p:nvPr/>
        </p:nvSpPr>
        <p:spPr>
          <a:xfrm>
            <a:off x="199531" y="1377342"/>
            <a:ext cx="3506019" cy="100605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500" dirty="0">
                <a:solidFill>
                  <a:srgbClr val="F6B30C"/>
                </a:solidFill>
              </a:rPr>
              <a:t>1. Haber sido proclamado en el año inmediatamente anterior como el mejor empleado de carrera administrativa de la UAESP</a:t>
            </a:r>
            <a:endParaRPr lang="es-CO" sz="1500" dirty="0">
              <a:solidFill>
                <a:srgbClr val="F6B30C"/>
              </a:solidFill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410B7831-ECE2-4080-BDA7-4F72394A81DC}"/>
              </a:ext>
            </a:extLst>
          </p:cNvPr>
          <p:cNvSpPr/>
          <p:nvPr/>
        </p:nvSpPr>
        <p:spPr>
          <a:xfrm>
            <a:off x="7125813" y="2607848"/>
            <a:ext cx="4394085" cy="106397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500" dirty="0">
                <a:solidFill>
                  <a:srgbClr val="4FB289"/>
                </a:solidFill>
              </a:rPr>
              <a:t>3. Haber sido proclamado en el año inmediatamente anterior como el mejor empleado de carrera administrativa del nivel jerárquico al cual pertenece y es titular de derechos de carrera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C0F777CE-EB5D-42B3-A956-F5ABE6C15DFE}"/>
              </a:ext>
            </a:extLst>
          </p:cNvPr>
          <p:cNvSpPr/>
          <p:nvPr/>
        </p:nvSpPr>
        <p:spPr>
          <a:xfrm>
            <a:off x="7117050" y="3973419"/>
            <a:ext cx="4369777" cy="116799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500" dirty="0">
                <a:solidFill>
                  <a:srgbClr val="00B0F0"/>
                </a:solidFill>
              </a:rPr>
              <a:t>4. El servidor con derechos de carrera que acredite mayor tiempo de experiencia especifica en el cargo a proveer en encargo, de acuerdo con el manual de funciones correspondiente</a:t>
            </a:r>
            <a:endParaRPr lang="es-CO" sz="1500" dirty="0">
              <a:solidFill>
                <a:srgbClr val="00B0F0"/>
              </a:solidFill>
            </a:endParaRP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F4EA8369-CB22-413E-80F1-D969509385E4}"/>
              </a:ext>
            </a:extLst>
          </p:cNvPr>
          <p:cNvSpPr/>
          <p:nvPr/>
        </p:nvSpPr>
        <p:spPr>
          <a:xfrm>
            <a:off x="167240" y="4795218"/>
            <a:ext cx="3506019" cy="100605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500" dirty="0">
                <a:solidFill>
                  <a:srgbClr val="0070C0"/>
                </a:solidFill>
              </a:rPr>
              <a:t>5. El servidor con derechos de carrera que acredite mayor tiempo de experiencia relacionada con el cargo a proveer en encargo, de acuerdo con el manual de funciones correspondiente</a:t>
            </a:r>
            <a:endParaRPr lang="es-CO" sz="1500" dirty="0">
              <a:solidFill>
                <a:srgbClr val="0070C0"/>
              </a:solidFill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72BE0C8-CDF9-455A-91C5-B2DAB0A63D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0" t="27821" r="31851" b="6923"/>
          <a:stretch/>
        </p:blipFill>
        <p:spPr bwMode="auto">
          <a:xfrm>
            <a:off x="3943817" y="1900978"/>
            <a:ext cx="291394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agrama de flujo: conector 3">
            <a:extLst>
              <a:ext uri="{FF2B5EF4-FFF2-40B4-BE49-F238E27FC236}">
                <a16:creationId xmlns:a16="http://schemas.microsoft.com/office/drawing/2014/main" id="{D6D3EF20-DBBA-4E32-B6EC-7132EDED4686}"/>
              </a:ext>
            </a:extLst>
          </p:cNvPr>
          <p:cNvSpPr/>
          <p:nvPr/>
        </p:nvSpPr>
        <p:spPr>
          <a:xfrm>
            <a:off x="4722421" y="2259622"/>
            <a:ext cx="477308" cy="4604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Diagrama de flujo: conector 20">
            <a:extLst>
              <a:ext uri="{FF2B5EF4-FFF2-40B4-BE49-F238E27FC236}">
                <a16:creationId xmlns:a16="http://schemas.microsoft.com/office/drawing/2014/main" id="{BEE0230E-B818-4D4C-9CD3-D182184912EC}"/>
              </a:ext>
            </a:extLst>
          </p:cNvPr>
          <p:cNvSpPr/>
          <p:nvPr/>
        </p:nvSpPr>
        <p:spPr>
          <a:xfrm>
            <a:off x="5694098" y="3926111"/>
            <a:ext cx="477308" cy="4604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Diagrama de flujo: conector 22">
            <a:extLst>
              <a:ext uri="{FF2B5EF4-FFF2-40B4-BE49-F238E27FC236}">
                <a16:creationId xmlns:a16="http://schemas.microsoft.com/office/drawing/2014/main" id="{C1CE5513-E89C-4B07-BE71-40B5823D1B90}"/>
              </a:ext>
            </a:extLst>
          </p:cNvPr>
          <p:cNvSpPr/>
          <p:nvPr/>
        </p:nvSpPr>
        <p:spPr>
          <a:xfrm>
            <a:off x="4722421" y="3939596"/>
            <a:ext cx="477308" cy="4604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Diagrama de flujo: conector 23">
            <a:extLst>
              <a:ext uri="{FF2B5EF4-FFF2-40B4-BE49-F238E27FC236}">
                <a16:creationId xmlns:a16="http://schemas.microsoft.com/office/drawing/2014/main" id="{79086E76-D0AB-4854-907C-382A27813ACD}"/>
              </a:ext>
            </a:extLst>
          </p:cNvPr>
          <p:cNvSpPr/>
          <p:nvPr/>
        </p:nvSpPr>
        <p:spPr>
          <a:xfrm>
            <a:off x="6157940" y="3098352"/>
            <a:ext cx="477308" cy="4604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Diagrama de flujo: conector 24">
            <a:extLst>
              <a:ext uri="{FF2B5EF4-FFF2-40B4-BE49-F238E27FC236}">
                <a16:creationId xmlns:a16="http://schemas.microsoft.com/office/drawing/2014/main" id="{10955852-2A9D-47E5-BB06-9D1AA4CEBD83}"/>
              </a:ext>
            </a:extLst>
          </p:cNvPr>
          <p:cNvSpPr/>
          <p:nvPr/>
        </p:nvSpPr>
        <p:spPr>
          <a:xfrm>
            <a:off x="5676262" y="2268414"/>
            <a:ext cx="477308" cy="4604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Diagrama de flujo: conector 25">
            <a:extLst>
              <a:ext uri="{FF2B5EF4-FFF2-40B4-BE49-F238E27FC236}">
                <a16:creationId xmlns:a16="http://schemas.microsoft.com/office/drawing/2014/main" id="{BA051A88-26BC-45E5-B26E-B8572DD7004B}"/>
              </a:ext>
            </a:extLst>
          </p:cNvPr>
          <p:cNvSpPr/>
          <p:nvPr/>
        </p:nvSpPr>
        <p:spPr>
          <a:xfrm>
            <a:off x="4227529" y="3090640"/>
            <a:ext cx="477308" cy="4604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715A168D-A64F-4D30-BBBD-A615948D9D01}"/>
              </a:ext>
            </a:extLst>
          </p:cNvPr>
          <p:cNvSpPr/>
          <p:nvPr/>
        </p:nvSpPr>
        <p:spPr>
          <a:xfrm>
            <a:off x="158059" y="2670584"/>
            <a:ext cx="3525903" cy="15168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MX" sz="1500" dirty="0">
              <a:solidFill>
                <a:srgbClr val="7030A0"/>
              </a:solidFill>
            </a:endParaRPr>
          </a:p>
          <a:p>
            <a:pPr algn="just"/>
            <a:r>
              <a:rPr lang="es-MX" sz="1500" dirty="0">
                <a:solidFill>
                  <a:srgbClr val="7030A0"/>
                </a:solidFill>
              </a:rPr>
              <a:t>6. El servidor con derechos de carrera que acredite educación formal relacionada y adicional al requisito exigido para el cargo, para lo cual se verificará la información que se encuentre en la historia laboral</a:t>
            </a:r>
          </a:p>
          <a:p>
            <a:pPr algn="just"/>
            <a:endParaRPr lang="es-CO" sz="15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825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3E6B77-1E5A-BD41-84EA-D172809684AA}"/>
              </a:ext>
            </a:extLst>
          </p:cNvPr>
          <p:cNvSpPr txBox="1"/>
          <p:nvPr/>
        </p:nvSpPr>
        <p:spPr>
          <a:xfrm>
            <a:off x="14325600" y="7355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870CBF-C2CE-734B-83F9-1DA77D7E98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112" y="5876390"/>
            <a:ext cx="3153525" cy="830997"/>
          </a:xfrm>
          <a:prstGeom prst="rect">
            <a:avLst/>
          </a:prstGeom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0740C479-0C34-4770-B2BA-A863EE2718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94" b="75866"/>
          <a:stretch/>
        </p:blipFill>
        <p:spPr>
          <a:xfrm>
            <a:off x="0" y="-1"/>
            <a:ext cx="12192000" cy="793378"/>
          </a:xfrm>
          <a:prstGeom prst="rect">
            <a:avLst/>
          </a:prstGeom>
        </p:spPr>
      </p:pic>
      <p:sp>
        <p:nvSpPr>
          <p:cNvPr id="8" name="Rectangle 19">
            <a:extLst>
              <a:ext uri="{FF2B5EF4-FFF2-40B4-BE49-F238E27FC236}">
                <a16:creationId xmlns:a16="http://schemas.microsoft.com/office/drawing/2014/main" id="{8763A381-6143-4237-9E4B-9D59B7F3A4A0}"/>
              </a:ext>
            </a:extLst>
          </p:cNvPr>
          <p:cNvSpPr/>
          <p:nvPr/>
        </p:nvSpPr>
        <p:spPr>
          <a:xfrm>
            <a:off x="0" y="-2"/>
            <a:ext cx="102459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000" b="1" i="1" dirty="0">
                <a:solidFill>
                  <a:srgbClr val="FFCC99"/>
                </a:solidFill>
                <a:cs typeface="Arial" panose="020B0604020202020204" pitchFamily="34" charset="0"/>
              </a:rPr>
              <a:t>4. Conformación de los resultados de estudio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60A5595A-EF16-40E9-B492-5ECBFE291D4D}"/>
              </a:ext>
            </a:extLst>
          </p:cNvPr>
          <p:cNvSpPr/>
          <p:nvPr/>
        </p:nvSpPr>
        <p:spPr>
          <a:xfrm>
            <a:off x="5052619" y="3006774"/>
            <a:ext cx="627212" cy="5892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DD5F8267-4EB6-4081-8B80-8BA5BC54CFCA}"/>
              </a:ext>
            </a:extLst>
          </p:cNvPr>
          <p:cNvSpPr/>
          <p:nvPr/>
        </p:nvSpPr>
        <p:spPr>
          <a:xfrm>
            <a:off x="6280610" y="3006773"/>
            <a:ext cx="744444" cy="6684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03A3AF49-1536-4251-A1AE-4FE6C624994E}"/>
              </a:ext>
            </a:extLst>
          </p:cNvPr>
          <p:cNvSpPr/>
          <p:nvPr/>
        </p:nvSpPr>
        <p:spPr>
          <a:xfrm>
            <a:off x="5358766" y="2167536"/>
            <a:ext cx="554182" cy="53570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5A5FA0B4-130B-4952-B564-8868EE521D2B}"/>
              </a:ext>
            </a:extLst>
          </p:cNvPr>
          <p:cNvSpPr/>
          <p:nvPr/>
        </p:nvSpPr>
        <p:spPr>
          <a:xfrm>
            <a:off x="6212748" y="2781590"/>
            <a:ext cx="554182" cy="53570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57AD246A-31E6-48A2-8C33-346CEEB68564}"/>
              </a:ext>
            </a:extLst>
          </p:cNvPr>
          <p:cNvSpPr/>
          <p:nvPr/>
        </p:nvSpPr>
        <p:spPr>
          <a:xfrm>
            <a:off x="5885271" y="3800248"/>
            <a:ext cx="554182" cy="53570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6C30A12-12DF-465B-A910-C2F4257E2B69}"/>
              </a:ext>
            </a:extLst>
          </p:cNvPr>
          <p:cNvSpPr/>
          <p:nvPr/>
        </p:nvSpPr>
        <p:spPr>
          <a:xfrm>
            <a:off x="4836720" y="3800249"/>
            <a:ext cx="554182" cy="53570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1358DC93-C7AA-4EAB-A30C-5A578DA7481B}"/>
              </a:ext>
            </a:extLst>
          </p:cNvPr>
          <p:cNvSpPr/>
          <p:nvPr/>
        </p:nvSpPr>
        <p:spPr>
          <a:xfrm>
            <a:off x="4500562" y="2767538"/>
            <a:ext cx="554182" cy="53570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CB4281A1-4F95-4900-9ABC-22B6EE1664F1}"/>
              </a:ext>
            </a:extLst>
          </p:cNvPr>
          <p:cNvSpPr/>
          <p:nvPr/>
        </p:nvSpPr>
        <p:spPr>
          <a:xfrm>
            <a:off x="7078975" y="1165249"/>
            <a:ext cx="4369777" cy="96725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500" dirty="0">
                <a:solidFill>
                  <a:srgbClr val="FF5050"/>
                </a:solidFill>
              </a:rPr>
              <a:t>2. Haber obtenido el puntaje de mayor calificación en su última evaluación del desempeño laboral en firme</a:t>
            </a:r>
            <a:endParaRPr lang="es-CO" sz="1500" dirty="0">
              <a:solidFill>
                <a:srgbClr val="FF5050"/>
              </a:solidFill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8CDD90DB-91D3-4DF3-825D-6371FE380141}"/>
              </a:ext>
            </a:extLst>
          </p:cNvPr>
          <p:cNvSpPr/>
          <p:nvPr/>
        </p:nvSpPr>
        <p:spPr>
          <a:xfrm>
            <a:off x="278761" y="1378526"/>
            <a:ext cx="3506019" cy="100605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500" dirty="0">
                <a:solidFill>
                  <a:srgbClr val="F6B30C"/>
                </a:solidFill>
              </a:rPr>
              <a:t>1. Haber sido proclamado en el año inmediatamente anterior como el mejor empleado de carrera administrativa de la UAESP</a:t>
            </a:r>
            <a:endParaRPr lang="es-CO" sz="1500" dirty="0">
              <a:solidFill>
                <a:srgbClr val="F6B30C"/>
              </a:solidFill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410B7831-ECE2-4080-BDA7-4F72394A81DC}"/>
              </a:ext>
            </a:extLst>
          </p:cNvPr>
          <p:cNvSpPr/>
          <p:nvPr/>
        </p:nvSpPr>
        <p:spPr>
          <a:xfrm>
            <a:off x="7121327" y="2159710"/>
            <a:ext cx="4394085" cy="106397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500" dirty="0">
                <a:solidFill>
                  <a:srgbClr val="4FB289"/>
                </a:solidFill>
              </a:rPr>
              <a:t>3. Haber sido proclamado en el año inmediatamente anterior como el mejor empleado de carrera administrativa del nivel jerárquico al cual pertenece y es titular de derechos de carrera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C0F777CE-EB5D-42B3-A956-F5ABE6C15DFE}"/>
              </a:ext>
            </a:extLst>
          </p:cNvPr>
          <p:cNvSpPr/>
          <p:nvPr/>
        </p:nvSpPr>
        <p:spPr>
          <a:xfrm>
            <a:off x="7113357" y="3431594"/>
            <a:ext cx="4369777" cy="116799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500" dirty="0">
                <a:solidFill>
                  <a:srgbClr val="00B0F0"/>
                </a:solidFill>
              </a:rPr>
              <a:t>4. El servidor con derechos de carrera que acredite mayor tiempo de experiencia especifica en el cargo a proveer en encargo, de acuerdo con el manual de funciones correspondiente</a:t>
            </a:r>
            <a:endParaRPr lang="es-CO" sz="1500" dirty="0">
              <a:solidFill>
                <a:srgbClr val="00B0F0"/>
              </a:solidFill>
            </a:endParaRP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F4EA8369-CB22-413E-80F1-D969509385E4}"/>
              </a:ext>
            </a:extLst>
          </p:cNvPr>
          <p:cNvSpPr/>
          <p:nvPr/>
        </p:nvSpPr>
        <p:spPr>
          <a:xfrm>
            <a:off x="7088447" y="4761499"/>
            <a:ext cx="4369777" cy="100605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500" dirty="0">
                <a:solidFill>
                  <a:srgbClr val="0070C0"/>
                </a:solidFill>
              </a:rPr>
              <a:t>5. El servidor con derechos de carrera que acredite mayor tiempo de experiencia relacionada con el cargo a proveer en encargo, de acuerdo con el manual de funciones correspondiente</a:t>
            </a:r>
            <a:endParaRPr lang="es-CO" sz="1500" dirty="0">
              <a:solidFill>
                <a:srgbClr val="0070C0"/>
              </a:solidFill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72BE0C8-CDF9-455A-91C5-B2DAB0A63D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0" t="27821" r="31851" b="6923"/>
          <a:stretch/>
        </p:blipFill>
        <p:spPr bwMode="auto">
          <a:xfrm>
            <a:off x="3943817" y="1900978"/>
            <a:ext cx="291394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agrama de flujo: conector 3">
            <a:extLst>
              <a:ext uri="{FF2B5EF4-FFF2-40B4-BE49-F238E27FC236}">
                <a16:creationId xmlns:a16="http://schemas.microsoft.com/office/drawing/2014/main" id="{D6D3EF20-DBBA-4E32-B6EC-7132EDED4686}"/>
              </a:ext>
            </a:extLst>
          </p:cNvPr>
          <p:cNvSpPr/>
          <p:nvPr/>
        </p:nvSpPr>
        <p:spPr>
          <a:xfrm>
            <a:off x="4722421" y="2259622"/>
            <a:ext cx="477308" cy="4604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Diagrama de flujo: conector 20">
            <a:extLst>
              <a:ext uri="{FF2B5EF4-FFF2-40B4-BE49-F238E27FC236}">
                <a16:creationId xmlns:a16="http://schemas.microsoft.com/office/drawing/2014/main" id="{BEE0230E-B818-4D4C-9CD3-D182184912EC}"/>
              </a:ext>
            </a:extLst>
          </p:cNvPr>
          <p:cNvSpPr/>
          <p:nvPr/>
        </p:nvSpPr>
        <p:spPr>
          <a:xfrm>
            <a:off x="5694098" y="3926111"/>
            <a:ext cx="477308" cy="4604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Diagrama de flujo: conector 22">
            <a:extLst>
              <a:ext uri="{FF2B5EF4-FFF2-40B4-BE49-F238E27FC236}">
                <a16:creationId xmlns:a16="http://schemas.microsoft.com/office/drawing/2014/main" id="{C1CE5513-E89C-4B07-BE71-40B5823D1B90}"/>
              </a:ext>
            </a:extLst>
          </p:cNvPr>
          <p:cNvSpPr/>
          <p:nvPr/>
        </p:nvSpPr>
        <p:spPr>
          <a:xfrm>
            <a:off x="4722421" y="3939596"/>
            <a:ext cx="477308" cy="4604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Diagrama de flujo: conector 23">
            <a:extLst>
              <a:ext uri="{FF2B5EF4-FFF2-40B4-BE49-F238E27FC236}">
                <a16:creationId xmlns:a16="http://schemas.microsoft.com/office/drawing/2014/main" id="{79086E76-D0AB-4854-907C-382A27813ACD}"/>
              </a:ext>
            </a:extLst>
          </p:cNvPr>
          <p:cNvSpPr/>
          <p:nvPr/>
        </p:nvSpPr>
        <p:spPr>
          <a:xfrm>
            <a:off x="6157940" y="3098352"/>
            <a:ext cx="477308" cy="4604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Diagrama de flujo: conector 24">
            <a:extLst>
              <a:ext uri="{FF2B5EF4-FFF2-40B4-BE49-F238E27FC236}">
                <a16:creationId xmlns:a16="http://schemas.microsoft.com/office/drawing/2014/main" id="{10955852-2A9D-47E5-BB06-9D1AA4CEBD83}"/>
              </a:ext>
            </a:extLst>
          </p:cNvPr>
          <p:cNvSpPr/>
          <p:nvPr/>
        </p:nvSpPr>
        <p:spPr>
          <a:xfrm>
            <a:off x="5676262" y="2268414"/>
            <a:ext cx="477308" cy="4604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Diagrama de flujo: conector 25">
            <a:extLst>
              <a:ext uri="{FF2B5EF4-FFF2-40B4-BE49-F238E27FC236}">
                <a16:creationId xmlns:a16="http://schemas.microsoft.com/office/drawing/2014/main" id="{BA051A88-26BC-45E5-B26E-B8572DD7004B}"/>
              </a:ext>
            </a:extLst>
          </p:cNvPr>
          <p:cNvSpPr/>
          <p:nvPr/>
        </p:nvSpPr>
        <p:spPr>
          <a:xfrm>
            <a:off x="4227529" y="3090640"/>
            <a:ext cx="477308" cy="4604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715A168D-A64F-4D30-BBBD-A615948D9D01}"/>
              </a:ext>
            </a:extLst>
          </p:cNvPr>
          <p:cNvSpPr/>
          <p:nvPr/>
        </p:nvSpPr>
        <p:spPr>
          <a:xfrm>
            <a:off x="236163" y="4250722"/>
            <a:ext cx="3525903" cy="15168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MX" sz="1500" dirty="0">
              <a:solidFill>
                <a:srgbClr val="7030A0"/>
              </a:solidFill>
            </a:endParaRPr>
          </a:p>
          <a:p>
            <a:pPr algn="just"/>
            <a:r>
              <a:rPr lang="es-MX" sz="1500" dirty="0">
                <a:solidFill>
                  <a:srgbClr val="7030A0"/>
                </a:solidFill>
              </a:rPr>
              <a:t>6. El servidor con derechos de carrera que acredite educación formal relacionada y adicional al requisito exigido para el cargo, para lo cual se verificará la información que se encuentre en la historia laboral</a:t>
            </a:r>
          </a:p>
          <a:p>
            <a:pPr algn="just"/>
            <a:endParaRPr lang="es-CO" sz="1500" dirty="0">
              <a:solidFill>
                <a:srgbClr val="7030A0"/>
              </a:solidFill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67D7DD57-087C-48F4-BF79-050CCECA60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8" t="27436" r="30986" b="7564"/>
          <a:stretch/>
        </p:blipFill>
        <p:spPr bwMode="auto">
          <a:xfrm>
            <a:off x="3877407" y="1881554"/>
            <a:ext cx="2970887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7075FF3F-6D01-462A-ACB9-616D65115CDE}"/>
              </a:ext>
            </a:extLst>
          </p:cNvPr>
          <p:cNvSpPr/>
          <p:nvPr/>
        </p:nvSpPr>
        <p:spPr>
          <a:xfrm>
            <a:off x="187233" y="2814271"/>
            <a:ext cx="3506019" cy="100605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MX" sz="1500" dirty="0">
              <a:solidFill>
                <a:srgbClr val="FF5050"/>
              </a:solidFill>
            </a:endParaRPr>
          </a:p>
          <a:p>
            <a:pPr algn="just"/>
            <a:r>
              <a:rPr lang="es-MX" sz="1500" dirty="0">
                <a:solidFill>
                  <a:srgbClr val="FF5050"/>
                </a:solidFill>
              </a:rPr>
              <a:t>7. El servidor con derechos de carrera que acredite la condición de víctima, en los términos del artículo 131 de la Ley 1448 de 2011</a:t>
            </a:r>
          </a:p>
          <a:p>
            <a:pPr algn="just"/>
            <a:endParaRPr lang="es-CO" sz="1500" dirty="0">
              <a:solidFill>
                <a:srgbClr val="FF5050"/>
              </a:solidFill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9EBF4A0-62E9-4FBC-A70F-D09E18479E1B}"/>
              </a:ext>
            </a:extLst>
          </p:cNvPr>
          <p:cNvSpPr/>
          <p:nvPr/>
        </p:nvSpPr>
        <p:spPr>
          <a:xfrm>
            <a:off x="4475534" y="2304507"/>
            <a:ext cx="463034" cy="4582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FFDD56F7-7BF9-4FDF-9990-08CC6198F159}"/>
              </a:ext>
            </a:extLst>
          </p:cNvPr>
          <p:cNvSpPr/>
          <p:nvPr/>
        </p:nvSpPr>
        <p:spPr>
          <a:xfrm>
            <a:off x="5329405" y="2095945"/>
            <a:ext cx="463034" cy="4582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227F63F1-62BC-45EF-97FA-42D1C40049FB}"/>
              </a:ext>
            </a:extLst>
          </p:cNvPr>
          <p:cNvSpPr/>
          <p:nvPr/>
        </p:nvSpPr>
        <p:spPr>
          <a:xfrm>
            <a:off x="6020015" y="2653439"/>
            <a:ext cx="463034" cy="4582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045DD337-AA77-4D3F-944C-17D5C79321F0}"/>
              </a:ext>
            </a:extLst>
          </p:cNvPr>
          <p:cNvSpPr/>
          <p:nvPr/>
        </p:nvSpPr>
        <p:spPr>
          <a:xfrm>
            <a:off x="6030045" y="3527363"/>
            <a:ext cx="463034" cy="4582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80248B74-A01F-4745-A9A2-739D79EFE3E2}"/>
              </a:ext>
            </a:extLst>
          </p:cNvPr>
          <p:cNvSpPr/>
          <p:nvPr/>
        </p:nvSpPr>
        <p:spPr>
          <a:xfrm>
            <a:off x="5358153" y="4085660"/>
            <a:ext cx="463034" cy="4582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7B4D7734-DF00-4F31-B77D-748A1E6FE64E}"/>
              </a:ext>
            </a:extLst>
          </p:cNvPr>
          <p:cNvSpPr/>
          <p:nvPr/>
        </p:nvSpPr>
        <p:spPr>
          <a:xfrm>
            <a:off x="4466183" y="3887425"/>
            <a:ext cx="463034" cy="4582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2BAC8B8E-5BEB-4C8C-BFF4-6AFB3E2F119A}"/>
              </a:ext>
            </a:extLst>
          </p:cNvPr>
          <p:cNvSpPr/>
          <p:nvPr/>
        </p:nvSpPr>
        <p:spPr>
          <a:xfrm>
            <a:off x="4095847" y="3088074"/>
            <a:ext cx="463034" cy="4582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6282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3E6B77-1E5A-BD41-84EA-D172809684AA}"/>
              </a:ext>
            </a:extLst>
          </p:cNvPr>
          <p:cNvSpPr txBox="1"/>
          <p:nvPr/>
        </p:nvSpPr>
        <p:spPr>
          <a:xfrm>
            <a:off x="14325600" y="7355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870CBF-C2CE-734B-83F9-1DA77D7E98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112" y="5876390"/>
            <a:ext cx="3153525" cy="830997"/>
          </a:xfrm>
          <a:prstGeom prst="rect">
            <a:avLst/>
          </a:prstGeom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0740C479-0C34-4770-B2BA-A863EE2718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94" b="75866"/>
          <a:stretch/>
        </p:blipFill>
        <p:spPr>
          <a:xfrm>
            <a:off x="0" y="-1"/>
            <a:ext cx="12192000" cy="793378"/>
          </a:xfrm>
          <a:prstGeom prst="rect">
            <a:avLst/>
          </a:prstGeom>
        </p:spPr>
      </p:pic>
      <p:sp>
        <p:nvSpPr>
          <p:cNvPr id="8" name="Rectangle 19">
            <a:extLst>
              <a:ext uri="{FF2B5EF4-FFF2-40B4-BE49-F238E27FC236}">
                <a16:creationId xmlns:a16="http://schemas.microsoft.com/office/drawing/2014/main" id="{8763A381-6143-4237-9E4B-9D59B7F3A4A0}"/>
              </a:ext>
            </a:extLst>
          </p:cNvPr>
          <p:cNvSpPr/>
          <p:nvPr/>
        </p:nvSpPr>
        <p:spPr>
          <a:xfrm>
            <a:off x="0" y="-2"/>
            <a:ext cx="102459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000" b="1" i="1" dirty="0">
                <a:solidFill>
                  <a:srgbClr val="FFCC99"/>
                </a:solidFill>
                <a:cs typeface="Arial" panose="020B0604020202020204" pitchFamily="34" charset="0"/>
              </a:rPr>
              <a:t>4. Conformación de los resultados de estudio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60A5595A-EF16-40E9-B492-5ECBFE291D4D}"/>
              </a:ext>
            </a:extLst>
          </p:cNvPr>
          <p:cNvSpPr/>
          <p:nvPr/>
        </p:nvSpPr>
        <p:spPr>
          <a:xfrm>
            <a:off x="5052619" y="3006774"/>
            <a:ext cx="627212" cy="5892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DD5F8267-4EB6-4081-8B80-8BA5BC54CFCA}"/>
              </a:ext>
            </a:extLst>
          </p:cNvPr>
          <p:cNvSpPr/>
          <p:nvPr/>
        </p:nvSpPr>
        <p:spPr>
          <a:xfrm>
            <a:off x="6280610" y="3006773"/>
            <a:ext cx="744444" cy="6684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03A3AF49-1536-4251-A1AE-4FE6C624994E}"/>
              </a:ext>
            </a:extLst>
          </p:cNvPr>
          <p:cNvSpPr/>
          <p:nvPr/>
        </p:nvSpPr>
        <p:spPr>
          <a:xfrm>
            <a:off x="5358766" y="2167536"/>
            <a:ext cx="554182" cy="53570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5A5FA0B4-130B-4952-B564-8868EE521D2B}"/>
              </a:ext>
            </a:extLst>
          </p:cNvPr>
          <p:cNvSpPr/>
          <p:nvPr/>
        </p:nvSpPr>
        <p:spPr>
          <a:xfrm>
            <a:off x="6212748" y="2781590"/>
            <a:ext cx="554182" cy="53570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57AD246A-31E6-48A2-8C33-346CEEB68564}"/>
              </a:ext>
            </a:extLst>
          </p:cNvPr>
          <p:cNvSpPr/>
          <p:nvPr/>
        </p:nvSpPr>
        <p:spPr>
          <a:xfrm>
            <a:off x="5885271" y="3800248"/>
            <a:ext cx="554182" cy="53570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6C30A12-12DF-465B-A910-C2F4257E2B69}"/>
              </a:ext>
            </a:extLst>
          </p:cNvPr>
          <p:cNvSpPr/>
          <p:nvPr/>
        </p:nvSpPr>
        <p:spPr>
          <a:xfrm>
            <a:off x="4836720" y="3800249"/>
            <a:ext cx="554182" cy="53570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1358DC93-C7AA-4EAB-A30C-5A578DA7481B}"/>
              </a:ext>
            </a:extLst>
          </p:cNvPr>
          <p:cNvSpPr/>
          <p:nvPr/>
        </p:nvSpPr>
        <p:spPr>
          <a:xfrm>
            <a:off x="4500562" y="2767538"/>
            <a:ext cx="554182" cy="53570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CB4281A1-4F95-4900-9ABC-22B6EE1664F1}"/>
              </a:ext>
            </a:extLst>
          </p:cNvPr>
          <p:cNvSpPr/>
          <p:nvPr/>
        </p:nvSpPr>
        <p:spPr>
          <a:xfrm>
            <a:off x="7078975" y="1165249"/>
            <a:ext cx="4369777" cy="96725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500" dirty="0">
                <a:solidFill>
                  <a:srgbClr val="FF5050"/>
                </a:solidFill>
              </a:rPr>
              <a:t>2. Haber obtenido el puntaje de mayor calificación en su última evaluación del desempeño laboral en firme</a:t>
            </a:r>
            <a:endParaRPr lang="es-CO" sz="1500" dirty="0">
              <a:solidFill>
                <a:srgbClr val="FF5050"/>
              </a:solidFill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8CDD90DB-91D3-4DF3-825D-6371FE380141}"/>
              </a:ext>
            </a:extLst>
          </p:cNvPr>
          <p:cNvSpPr/>
          <p:nvPr/>
        </p:nvSpPr>
        <p:spPr>
          <a:xfrm>
            <a:off x="239017" y="1262359"/>
            <a:ext cx="3506019" cy="100605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500" dirty="0">
                <a:solidFill>
                  <a:srgbClr val="F6B30C"/>
                </a:solidFill>
              </a:rPr>
              <a:t>1. Haber sido proclamado en el año inmediatamente anterior como el mejor empleado de carrera administrativa de la UAESP</a:t>
            </a:r>
            <a:endParaRPr lang="es-CO" sz="1500" dirty="0">
              <a:solidFill>
                <a:srgbClr val="F6B30C"/>
              </a:solidFill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410B7831-ECE2-4080-BDA7-4F72394A81DC}"/>
              </a:ext>
            </a:extLst>
          </p:cNvPr>
          <p:cNvSpPr/>
          <p:nvPr/>
        </p:nvSpPr>
        <p:spPr>
          <a:xfrm>
            <a:off x="7121327" y="2159710"/>
            <a:ext cx="4394085" cy="106397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500" dirty="0">
                <a:solidFill>
                  <a:srgbClr val="4FB289"/>
                </a:solidFill>
              </a:rPr>
              <a:t>3. Haber sido proclamado en el año inmediatamente anterior como el mejor empleado de carrera administrativa del nivel jerárquico al cual pertenece y es titular de derechos de carrera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C0F777CE-EB5D-42B3-A956-F5ABE6C15DFE}"/>
              </a:ext>
            </a:extLst>
          </p:cNvPr>
          <p:cNvSpPr/>
          <p:nvPr/>
        </p:nvSpPr>
        <p:spPr>
          <a:xfrm>
            <a:off x="7113357" y="3431594"/>
            <a:ext cx="4369777" cy="116799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500" dirty="0">
                <a:solidFill>
                  <a:srgbClr val="00B0F0"/>
                </a:solidFill>
              </a:rPr>
              <a:t>4. El servidor con derechos de carrera que acredite mayor tiempo de experiencia especifica en el cargo a proveer en encargo, de acuerdo con el manual de funciones correspondiente</a:t>
            </a:r>
            <a:endParaRPr lang="es-CO" sz="1500" dirty="0">
              <a:solidFill>
                <a:srgbClr val="00B0F0"/>
              </a:solidFill>
            </a:endParaRP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F4EA8369-CB22-413E-80F1-D969509385E4}"/>
              </a:ext>
            </a:extLst>
          </p:cNvPr>
          <p:cNvSpPr/>
          <p:nvPr/>
        </p:nvSpPr>
        <p:spPr>
          <a:xfrm>
            <a:off x="7088447" y="4761499"/>
            <a:ext cx="4369777" cy="100605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500" dirty="0">
                <a:solidFill>
                  <a:srgbClr val="0070C0"/>
                </a:solidFill>
              </a:rPr>
              <a:t>5. El servidor con derechos de carrera que acredite mayor tiempo de experiencia relacionada con el cargo a proveer en encargo, de acuerdo con el manual de funciones correspondiente</a:t>
            </a:r>
            <a:endParaRPr lang="es-CO" sz="1500" dirty="0">
              <a:solidFill>
                <a:srgbClr val="0070C0"/>
              </a:solidFill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72BE0C8-CDF9-455A-91C5-B2DAB0A63D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0" t="27821" r="31851" b="6923"/>
          <a:stretch/>
        </p:blipFill>
        <p:spPr bwMode="auto">
          <a:xfrm>
            <a:off x="3943817" y="1900978"/>
            <a:ext cx="291394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agrama de flujo: conector 3">
            <a:extLst>
              <a:ext uri="{FF2B5EF4-FFF2-40B4-BE49-F238E27FC236}">
                <a16:creationId xmlns:a16="http://schemas.microsoft.com/office/drawing/2014/main" id="{D6D3EF20-DBBA-4E32-B6EC-7132EDED4686}"/>
              </a:ext>
            </a:extLst>
          </p:cNvPr>
          <p:cNvSpPr/>
          <p:nvPr/>
        </p:nvSpPr>
        <p:spPr>
          <a:xfrm>
            <a:off x="4722421" y="2259622"/>
            <a:ext cx="477308" cy="4604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Diagrama de flujo: conector 20">
            <a:extLst>
              <a:ext uri="{FF2B5EF4-FFF2-40B4-BE49-F238E27FC236}">
                <a16:creationId xmlns:a16="http://schemas.microsoft.com/office/drawing/2014/main" id="{BEE0230E-B818-4D4C-9CD3-D182184912EC}"/>
              </a:ext>
            </a:extLst>
          </p:cNvPr>
          <p:cNvSpPr/>
          <p:nvPr/>
        </p:nvSpPr>
        <p:spPr>
          <a:xfrm>
            <a:off x="5694098" y="3926111"/>
            <a:ext cx="477308" cy="4604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Diagrama de flujo: conector 22">
            <a:extLst>
              <a:ext uri="{FF2B5EF4-FFF2-40B4-BE49-F238E27FC236}">
                <a16:creationId xmlns:a16="http://schemas.microsoft.com/office/drawing/2014/main" id="{C1CE5513-E89C-4B07-BE71-40B5823D1B90}"/>
              </a:ext>
            </a:extLst>
          </p:cNvPr>
          <p:cNvSpPr/>
          <p:nvPr/>
        </p:nvSpPr>
        <p:spPr>
          <a:xfrm>
            <a:off x="4722421" y="3939596"/>
            <a:ext cx="477308" cy="4604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Diagrama de flujo: conector 23">
            <a:extLst>
              <a:ext uri="{FF2B5EF4-FFF2-40B4-BE49-F238E27FC236}">
                <a16:creationId xmlns:a16="http://schemas.microsoft.com/office/drawing/2014/main" id="{79086E76-D0AB-4854-907C-382A27813ACD}"/>
              </a:ext>
            </a:extLst>
          </p:cNvPr>
          <p:cNvSpPr/>
          <p:nvPr/>
        </p:nvSpPr>
        <p:spPr>
          <a:xfrm>
            <a:off x="6157940" y="3098352"/>
            <a:ext cx="477308" cy="4604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Diagrama de flujo: conector 24">
            <a:extLst>
              <a:ext uri="{FF2B5EF4-FFF2-40B4-BE49-F238E27FC236}">
                <a16:creationId xmlns:a16="http://schemas.microsoft.com/office/drawing/2014/main" id="{10955852-2A9D-47E5-BB06-9D1AA4CEBD83}"/>
              </a:ext>
            </a:extLst>
          </p:cNvPr>
          <p:cNvSpPr/>
          <p:nvPr/>
        </p:nvSpPr>
        <p:spPr>
          <a:xfrm>
            <a:off x="5676262" y="2268414"/>
            <a:ext cx="477308" cy="4604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Diagrama de flujo: conector 25">
            <a:extLst>
              <a:ext uri="{FF2B5EF4-FFF2-40B4-BE49-F238E27FC236}">
                <a16:creationId xmlns:a16="http://schemas.microsoft.com/office/drawing/2014/main" id="{BA051A88-26BC-45E5-B26E-B8572DD7004B}"/>
              </a:ext>
            </a:extLst>
          </p:cNvPr>
          <p:cNvSpPr/>
          <p:nvPr/>
        </p:nvSpPr>
        <p:spPr>
          <a:xfrm>
            <a:off x="4227529" y="3090640"/>
            <a:ext cx="477308" cy="4604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715A168D-A64F-4D30-BBBD-A615948D9D01}"/>
              </a:ext>
            </a:extLst>
          </p:cNvPr>
          <p:cNvSpPr/>
          <p:nvPr/>
        </p:nvSpPr>
        <p:spPr>
          <a:xfrm>
            <a:off x="158419" y="4857692"/>
            <a:ext cx="3525903" cy="15168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MX" sz="1500" dirty="0">
              <a:solidFill>
                <a:srgbClr val="7030A0"/>
              </a:solidFill>
            </a:endParaRPr>
          </a:p>
          <a:p>
            <a:pPr algn="just"/>
            <a:r>
              <a:rPr lang="es-MX" sz="1500" dirty="0">
                <a:solidFill>
                  <a:srgbClr val="7030A0"/>
                </a:solidFill>
              </a:rPr>
              <a:t>6. El servidor con derechos de carrera que acredite educación formal relacionada y adicional al requisito exigido para el cargo, para lo cual se verificará la información que se encuentre en la historia laboral</a:t>
            </a:r>
          </a:p>
          <a:p>
            <a:pPr algn="just"/>
            <a:endParaRPr lang="es-CO" sz="1500" dirty="0">
              <a:solidFill>
                <a:srgbClr val="7030A0"/>
              </a:solidFill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67D7DD57-087C-48F4-BF79-050CCECA60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8" t="27436" r="30986" b="7564"/>
          <a:stretch/>
        </p:blipFill>
        <p:spPr bwMode="auto">
          <a:xfrm>
            <a:off x="3877407" y="1881554"/>
            <a:ext cx="2970887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7075FF3F-6D01-462A-ACB9-616D65115CDE}"/>
              </a:ext>
            </a:extLst>
          </p:cNvPr>
          <p:cNvSpPr/>
          <p:nvPr/>
        </p:nvSpPr>
        <p:spPr>
          <a:xfrm>
            <a:off x="178303" y="2322507"/>
            <a:ext cx="3506019" cy="100605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MX" sz="1500" dirty="0">
              <a:solidFill>
                <a:srgbClr val="FF5050"/>
              </a:solidFill>
            </a:endParaRPr>
          </a:p>
          <a:p>
            <a:pPr algn="just"/>
            <a:r>
              <a:rPr lang="es-MX" sz="1500" dirty="0">
                <a:solidFill>
                  <a:srgbClr val="FF5050"/>
                </a:solidFill>
              </a:rPr>
              <a:t>7. El servidor con derechos de carrera que acredite la condición de víctima, en los términos del artículo 131 de la Ley 1448 de 2011</a:t>
            </a:r>
          </a:p>
          <a:p>
            <a:pPr algn="just"/>
            <a:endParaRPr lang="es-CO" sz="1500" dirty="0">
              <a:solidFill>
                <a:srgbClr val="FF5050"/>
              </a:solidFill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9EBF4A0-62E9-4FBC-A70F-D09E18479E1B}"/>
              </a:ext>
            </a:extLst>
          </p:cNvPr>
          <p:cNvSpPr/>
          <p:nvPr/>
        </p:nvSpPr>
        <p:spPr>
          <a:xfrm>
            <a:off x="4475534" y="2304507"/>
            <a:ext cx="463034" cy="4582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FFDD56F7-7BF9-4FDF-9990-08CC6198F159}"/>
              </a:ext>
            </a:extLst>
          </p:cNvPr>
          <p:cNvSpPr/>
          <p:nvPr/>
        </p:nvSpPr>
        <p:spPr>
          <a:xfrm>
            <a:off x="5329405" y="2095945"/>
            <a:ext cx="463034" cy="4582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227F63F1-62BC-45EF-97FA-42D1C40049FB}"/>
              </a:ext>
            </a:extLst>
          </p:cNvPr>
          <p:cNvSpPr/>
          <p:nvPr/>
        </p:nvSpPr>
        <p:spPr>
          <a:xfrm>
            <a:off x="6020015" y="2653439"/>
            <a:ext cx="463034" cy="4582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045DD337-AA77-4D3F-944C-17D5C79321F0}"/>
              </a:ext>
            </a:extLst>
          </p:cNvPr>
          <p:cNvSpPr/>
          <p:nvPr/>
        </p:nvSpPr>
        <p:spPr>
          <a:xfrm>
            <a:off x="6030045" y="3527363"/>
            <a:ext cx="463034" cy="4582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80248B74-A01F-4745-A9A2-739D79EFE3E2}"/>
              </a:ext>
            </a:extLst>
          </p:cNvPr>
          <p:cNvSpPr/>
          <p:nvPr/>
        </p:nvSpPr>
        <p:spPr>
          <a:xfrm>
            <a:off x="5358153" y="4085660"/>
            <a:ext cx="463034" cy="4582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7B4D7734-DF00-4F31-B77D-748A1E6FE64E}"/>
              </a:ext>
            </a:extLst>
          </p:cNvPr>
          <p:cNvSpPr/>
          <p:nvPr/>
        </p:nvSpPr>
        <p:spPr>
          <a:xfrm>
            <a:off x="4466183" y="3887425"/>
            <a:ext cx="463034" cy="4582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2BAC8B8E-5BEB-4C8C-BFF4-6AFB3E2F119A}"/>
              </a:ext>
            </a:extLst>
          </p:cNvPr>
          <p:cNvSpPr/>
          <p:nvPr/>
        </p:nvSpPr>
        <p:spPr>
          <a:xfrm>
            <a:off x="4095847" y="3088074"/>
            <a:ext cx="463034" cy="4582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7F23E30F-67FF-4B44-B157-4057E3EE88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3" t="27436" r="31563" b="7307"/>
          <a:stretch/>
        </p:blipFill>
        <p:spPr bwMode="auto">
          <a:xfrm>
            <a:off x="3903784" y="1881554"/>
            <a:ext cx="2874343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1FC5BF83-2792-46D5-9989-2E610A1F3E78}"/>
              </a:ext>
            </a:extLst>
          </p:cNvPr>
          <p:cNvSpPr/>
          <p:nvPr/>
        </p:nvSpPr>
        <p:spPr>
          <a:xfrm>
            <a:off x="182207" y="3583532"/>
            <a:ext cx="3506019" cy="100605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500" dirty="0">
                <a:solidFill>
                  <a:srgbClr val="F6B30C"/>
                </a:solidFill>
              </a:rPr>
              <a:t>8. Demostrar haber cumplido el deber de votar en las elecciones inmediatamente anteriores, en los términos señalados en el artículo 2, numeral 3 de la Ley 403 de 1997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B126CA89-CA97-4F52-A8F7-ECF821E9BD94}"/>
              </a:ext>
            </a:extLst>
          </p:cNvPr>
          <p:cNvSpPr/>
          <p:nvPr/>
        </p:nvSpPr>
        <p:spPr>
          <a:xfrm>
            <a:off x="4722421" y="2172150"/>
            <a:ext cx="454785" cy="44362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B689DBE7-3C19-4B2D-92E9-CE9BF30F174F}"/>
              </a:ext>
            </a:extLst>
          </p:cNvPr>
          <p:cNvSpPr/>
          <p:nvPr/>
        </p:nvSpPr>
        <p:spPr>
          <a:xfrm>
            <a:off x="6035054" y="3483460"/>
            <a:ext cx="454785" cy="44362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B0C42153-0D40-4D3B-8299-65EF0BE56A4C}"/>
              </a:ext>
            </a:extLst>
          </p:cNvPr>
          <p:cNvSpPr/>
          <p:nvPr/>
        </p:nvSpPr>
        <p:spPr>
          <a:xfrm>
            <a:off x="5490590" y="4017209"/>
            <a:ext cx="454785" cy="44362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37AE455C-BC1A-4288-8643-B07115F5C70D}"/>
              </a:ext>
            </a:extLst>
          </p:cNvPr>
          <p:cNvSpPr/>
          <p:nvPr/>
        </p:nvSpPr>
        <p:spPr>
          <a:xfrm>
            <a:off x="4704837" y="4015592"/>
            <a:ext cx="454785" cy="44362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1FDA3888-93E0-4681-BC81-3756B08B69B0}"/>
              </a:ext>
            </a:extLst>
          </p:cNvPr>
          <p:cNvSpPr/>
          <p:nvPr/>
        </p:nvSpPr>
        <p:spPr>
          <a:xfrm>
            <a:off x="4180064" y="3482488"/>
            <a:ext cx="454785" cy="44362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A2CA3C6A-7719-4B44-A1E5-2AEC99BBA247}"/>
              </a:ext>
            </a:extLst>
          </p:cNvPr>
          <p:cNvSpPr/>
          <p:nvPr/>
        </p:nvSpPr>
        <p:spPr>
          <a:xfrm>
            <a:off x="4156706" y="2705155"/>
            <a:ext cx="454785" cy="44362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EA7AF9D6-F965-4359-BE6B-38BD727DC629}"/>
              </a:ext>
            </a:extLst>
          </p:cNvPr>
          <p:cNvSpPr/>
          <p:nvPr/>
        </p:nvSpPr>
        <p:spPr>
          <a:xfrm>
            <a:off x="5496104" y="2162924"/>
            <a:ext cx="454785" cy="44362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8FE9D7C4-4C9C-4A18-9C1C-4C684BD8AB07}"/>
              </a:ext>
            </a:extLst>
          </p:cNvPr>
          <p:cNvSpPr/>
          <p:nvPr/>
        </p:nvSpPr>
        <p:spPr>
          <a:xfrm>
            <a:off x="6036782" y="2705154"/>
            <a:ext cx="454785" cy="44362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401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3E6B77-1E5A-BD41-84EA-D172809684AA}"/>
              </a:ext>
            </a:extLst>
          </p:cNvPr>
          <p:cNvSpPr txBox="1"/>
          <p:nvPr/>
        </p:nvSpPr>
        <p:spPr>
          <a:xfrm>
            <a:off x="14325600" y="7355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870CBF-C2CE-734B-83F9-1DA77D7E98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112" y="5876390"/>
            <a:ext cx="3153525" cy="830997"/>
          </a:xfrm>
          <a:prstGeom prst="rect">
            <a:avLst/>
          </a:prstGeom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0740C479-0C34-4770-B2BA-A863EE2718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94" b="75866"/>
          <a:stretch/>
        </p:blipFill>
        <p:spPr>
          <a:xfrm>
            <a:off x="0" y="-1"/>
            <a:ext cx="12192000" cy="793378"/>
          </a:xfrm>
          <a:prstGeom prst="rect">
            <a:avLst/>
          </a:prstGeom>
        </p:spPr>
      </p:pic>
      <p:sp>
        <p:nvSpPr>
          <p:cNvPr id="8" name="Rectangle 19">
            <a:extLst>
              <a:ext uri="{FF2B5EF4-FFF2-40B4-BE49-F238E27FC236}">
                <a16:creationId xmlns:a16="http://schemas.microsoft.com/office/drawing/2014/main" id="{8763A381-6143-4237-9E4B-9D59B7F3A4A0}"/>
              </a:ext>
            </a:extLst>
          </p:cNvPr>
          <p:cNvSpPr/>
          <p:nvPr/>
        </p:nvSpPr>
        <p:spPr>
          <a:xfrm>
            <a:off x="0" y="-2"/>
            <a:ext cx="102459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000" b="1" i="1" dirty="0">
                <a:solidFill>
                  <a:srgbClr val="F8F8F8"/>
                </a:solidFill>
                <a:cs typeface="Arial" panose="020B0604020202020204" pitchFamily="34" charset="0"/>
              </a:rPr>
              <a:t>5. Presentación de reclamaciones al estudio de verificación</a:t>
            </a:r>
          </a:p>
        </p:txBody>
      </p:sp>
      <p:pic>
        <p:nvPicPr>
          <p:cNvPr id="4" name="Imagen 3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9988" y="5418358"/>
            <a:ext cx="1190920" cy="132659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B86EA58-C64F-44AA-82AB-10AD05DC5B57}"/>
              </a:ext>
            </a:extLst>
          </p:cNvPr>
          <p:cNvSpPr/>
          <p:nvPr/>
        </p:nvSpPr>
        <p:spPr>
          <a:xfrm>
            <a:off x="200025" y="1352550"/>
            <a:ext cx="11796712" cy="39623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ángulo: esquinas superiores, una redondeada y la otra cortada 9">
            <a:extLst>
              <a:ext uri="{FF2B5EF4-FFF2-40B4-BE49-F238E27FC236}">
                <a16:creationId xmlns:a16="http://schemas.microsoft.com/office/drawing/2014/main" id="{267EFFAA-47F9-4AB0-8D9C-7A129C11B1F2}"/>
              </a:ext>
            </a:extLst>
          </p:cNvPr>
          <p:cNvSpPr/>
          <p:nvPr/>
        </p:nvSpPr>
        <p:spPr>
          <a:xfrm>
            <a:off x="400050" y="1962149"/>
            <a:ext cx="3228975" cy="2743200"/>
          </a:xfrm>
          <a:prstGeom prst="snip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400" b="0" dirty="0">
                <a:solidFill>
                  <a:schemeClr val="bg1">
                    <a:lumMod val="50000"/>
                  </a:schemeClr>
                </a:solidFill>
              </a:rPr>
              <a:t>1.</a:t>
            </a:r>
          </a:p>
          <a:p>
            <a:pPr lvl="0" algn="ctr"/>
            <a:r>
              <a:rPr lang="es-MX" sz="1500" b="0" dirty="0">
                <a:solidFill>
                  <a:schemeClr val="bg1">
                    <a:lumMod val="50000"/>
                  </a:schemeClr>
                </a:solidFill>
              </a:rPr>
              <a:t>Finalizados los estudios de verificación de cumplimiento de requisitos y determinado a quien le asiste el derecho preferencial de encargo, se publicarán los resultados en enlace ENCARGOS 2022 durante tres (3) días hábiles siguientes</a:t>
            </a:r>
            <a:endParaRPr lang="es-CO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ángulo: esquinas superiores, una redondeada y la otra cortada 11">
            <a:extLst>
              <a:ext uri="{FF2B5EF4-FFF2-40B4-BE49-F238E27FC236}">
                <a16:creationId xmlns:a16="http://schemas.microsoft.com/office/drawing/2014/main" id="{D73C3E66-52E3-4890-854D-4957080D851D}"/>
              </a:ext>
            </a:extLst>
          </p:cNvPr>
          <p:cNvSpPr/>
          <p:nvPr/>
        </p:nvSpPr>
        <p:spPr>
          <a:xfrm>
            <a:off x="4333875" y="1962149"/>
            <a:ext cx="3228975" cy="2743200"/>
          </a:xfrm>
          <a:prstGeom prst="snip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400" b="0" dirty="0">
                <a:solidFill>
                  <a:schemeClr val="bg1">
                    <a:lumMod val="50000"/>
                  </a:schemeClr>
                </a:solidFill>
              </a:rPr>
              <a:t>2.</a:t>
            </a:r>
          </a:p>
          <a:p>
            <a:pPr lvl="0" algn="ctr"/>
            <a:r>
              <a:rPr lang="es-MX" sz="1350" b="0" dirty="0">
                <a:solidFill>
                  <a:schemeClr val="bg1">
                    <a:lumMod val="50000"/>
                  </a:schemeClr>
                </a:solidFill>
              </a:rPr>
              <a:t>En caso de que un servidor se considere afectado con el resultado de estudio podrá remitir su reclamación a la SAF - Equipo de Talento Humano, a través del correo electrónico institucional uaesp@uaesp.gov.co, en el término de un (1) día hábil posterior al periodo de publicación de resultados</a:t>
            </a:r>
          </a:p>
          <a:p>
            <a:pPr lvl="0" algn="ctr"/>
            <a:endParaRPr lang="es-CO" sz="13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ctángulo: esquinas superiores, una redondeada y la otra cortada 13">
            <a:extLst>
              <a:ext uri="{FF2B5EF4-FFF2-40B4-BE49-F238E27FC236}">
                <a16:creationId xmlns:a16="http://schemas.microsoft.com/office/drawing/2014/main" id="{79ED7DB9-E75A-41ED-816B-F84B06AEC6FC}"/>
              </a:ext>
            </a:extLst>
          </p:cNvPr>
          <p:cNvSpPr/>
          <p:nvPr/>
        </p:nvSpPr>
        <p:spPr>
          <a:xfrm>
            <a:off x="8267700" y="1962149"/>
            <a:ext cx="3228975" cy="2743200"/>
          </a:xfrm>
          <a:prstGeom prst="snip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400" b="0" dirty="0">
                <a:solidFill>
                  <a:schemeClr val="bg1">
                    <a:lumMod val="50000"/>
                  </a:schemeClr>
                </a:solidFill>
              </a:rPr>
              <a:t>3.</a:t>
            </a:r>
          </a:p>
          <a:p>
            <a:pPr lvl="0" algn="ctr"/>
            <a:r>
              <a:rPr lang="es-MX" sz="1500" b="0" dirty="0">
                <a:solidFill>
                  <a:schemeClr val="bg1">
                    <a:lumMod val="50000"/>
                  </a:schemeClr>
                </a:solidFill>
              </a:rPr>
              <a:t>En el evento de no existir reclamaciones dentro del término señalado se publicará en la página web aviso informativo donde se manifestará que  “no se presentó ninguna reclamación”</a:t>
            </a:r>
          </a:p>
          <a:p>
            <a:pPr lvl="0" algn="ctr"/>
            <a:endParaRPr lang="es-MX" sz="1500" dirty="0">
              <a:solidFill>
                <a:schemeClr val="bg1">
                  <a:lumMod val="50000"/>
                </a:schemeClr>
              </a:solidFill>
            </a:endParaRPr>
          </a:p>
          <a:p>
            <a:pPr lvl="0" algn="ctr"/>
            <a:endParaRPr lang="es-MX" sz="1500" dirty="0">
              <a:solidFill>
                <a:schemeClr val="bg1">
                  <a:lumMod val="50000"/>
                </a:schemeClr>
              </a:solidFill>
            </a:endParaRPr>
          </a:p>
          <a:p>
            <a:pPr lvl="0" algn="ctr"/>
            <a:endParaRPr lang="es-CO" sz="15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362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3E6B77-1E5A-BD41-84EA-D172809684AA}"/>
              </a:ext>
            </a:extLst>
          </p:cNvPr>
          <p:cNvSpPr txBox="1"/>
          <p:nvPr/>
        </p:nvSpPr>
        <p:spPr>
          <a:xfrm>
            <a:off x="14325600" y="7355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870CBF-C2CE-734B-83F9-1DA77D7E98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112" y="5876390"/>
            <a:ext cx="3153525" cy="830997"/>
          </a:xfrm>
          <a:prstGeom prst="rect">
            <a:avLst/>
          </a:prstGeom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0740C479-0C34-4770-B2BA-A863EE2718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94" b="75866"/>
          <a:stretch/>
        </p:blipFill>
        <p:spPr>
          <a:xfrm>
            <a:off x="0" y="-1"/>
            <a:ext cx="12192000" cy="793378"/>
          </a:xfrm>
          <a:prstGeom prst="rect">
            <a:avLst/>
          </a:prstGeom>
        </p:spPr>
      </p:pic>
      <p:sp>
        <p:nvSpPr>
          <p:cNvPr id="8" name="Rectangle 19">
            <a:extLst>
              <a:ext uri="{FF2B5EF4-FFF2-40B4-BE49-F238E27FC236}">
                <a16:creationId xmlns:a16="http://schemas.microsoft.com/office/drawing/2014/main" id="{8763A381-6143-4237-9E4B-9D59B7F3A4A0}"/>
              </a:ext>
            </a:extLst>
          </p:cNvPr>
          <p:cNvSpPr/>
          <p:nvPr/>
        </p:nvSpPr>
        <p:spPr>
          <a:xfrm>
            <a:off x="0" y="-2"/>
            <a:ext cx="102459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000" b="1" i="1" dirty="0">
                <a:solidFill>
                  <a:srgbClr val="F8F8F8"/>
                </a:solidFill>
                <a:cs typeface="Arial" panose="020B0604020202020204" pitchFamily="34" charset="0"/>
              </a:rPr>
              <a:t>5. Presentación de reclamaciones al estudio de verificación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B86EA58-C64F-44AA-82AB-10AD05DC5B57}"/>
              </a:ext>
            </a:extLst>
          </p:cNvPr>
          <p:cNvSpPr/>
          <p:nvPr/>
        </p:nvSpPr>
        <p:spPr>
          <a:xfrm>
            <a:off x="200025" y="1352550"/>
            <a:ext cx="11796712" cy="39623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ángulo: esquinas superiores, una redondeada y la otra cortada 9">
            <a:extLst>
              <a:ext uri="{FF2B5EF4-FFF2-40B4-BE49-F238E27FC236}">
                <a16:creationId xmlns:a16="http://schemas.microsoft.com/office/drawing/2014/main" id="{267EFFAA-47F9-4AB0-8D9C-7A129C11B1F2}"/>
              </a:ext>
            </a:extLst>
          </p:cNvPr>
          <p:cNvSpPr/>
          <p:nvPr/>
        </p:nvSpPr>
        <p:spPr>
          <a:xfrm>
            <a:off x="400050" y="1962149"/>
            <a:ext cx="3228975" cy="2743200"/>
          </a:xfrm>
          <a:prstGeom prst="snip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400" b="0" dirty="0">
                <a:solidFill>
                  <a:schemeClr val="bg1">
                    <a:lumMod val="50000"/>
                  </a:schemeClr>
                </a:solidFill>
              </a:rPr>
              <a:t>1.</a:t>
            </a:r>
          </a:p>
          <a:p>
            <a:pPr lvl="0" algn="ctr"/>
            <a:r>
              <a:rPr lang="es-MX" sz="1500" b="0" dirty="0">
                <a:solidFill>
                  <a:schemeClr val="bg1">
                    <a:lumMod val="50000"/>
                  </a:schemeClr>
                </a:solidFill>
              </a:rPr>
              <a:t>Finalizados los estudios de verificación de cumplimiento de requisitos y determinado a quien le asiste el derecho preferencial de encargo, se publicarán los resultados en enlace ENCARGOS 2022 durante tres (3) días hábiles siguientes</a:t>
            </a:r>
            <a:endParaRPr lang="es-CO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ángulo: esquinas superiores, una redondeada y la otra cortada 11">
            <a:extLst>
              <a:ext uri="{FF2B5EF4-FFF2-40B4-BE49-F238E27FC236}">
                <a16:creationId xmlns:a16="http://schemas.microsoft.com/office/drawing/2014/main" id="{D73C3E66-52E3-4890-854D-4957080D851D}"/>
              </a:ext>
            </a:extLst>
          </p:cNvPr>
          <p:cNvSpPr/>
          <p:nvPr/>
        </p:nvSpPr>
        <p:spPr>
          <a:xfrm>
            <a:off x="4333875" y="1962149"/>
            <a:ext cx="3228975" cy="2743200"/>
          </a:xfrm>
          <a:prstGeom prst="snip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400" b="0" dirty="0">
                <a:solidFill>
                  <a:schemeClr val="bg1">
                    <a:lumMod val="50000"/>
                  </a:schemeClr>
                </a:solidFill>
              </a:rPr>
              <a:t>2.</a:t>
            </a:r>
          </a:p>
          <a:p>
            <a:pPr lvl="0" algn="ctr"/>
            <a:r>
              <a:rPr lang="es-MX" sz="1350" b="0" dirty="0">
                <a:solidFill>
                  <a:schemeClr val="bg1">
                    <a:lumMod val="50000"/>
                  </a:schemeClr>
                </a:solidFill>
              </a:rPr>
              <a:t>En caso de que un servidor se considere afectado con el resultado de estudio podrá remitir su reclamación a la SAF - Equipo de Talento Humano, a través del correo electrónico institucional uaesp@uaesp.gov.co, en el término de un (1) día hábil posterior al periodo de publicación de resultados</a:t>
            </a:r>
          </a:p>
          <a:p>
            <a:pPr lvl="0" algn="ctr"/>
            <a:endParaRPr lang="es-CO" sz="13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ctángulo: esquinas superiores, una redondeada y la otra cortada 13">
            <a:extLst>
              <a:ext uri="{FF2B5EF4-FFF2-40B4-BE49-F238E27FC236}">
                <a16:creationId xmlns:a16="http://schemas.microsoft.com/office/drawing/2014/main" id="{79ED7DB9-E75A-41ED-816B-F84B06AEC6FC}"/>
              </a:ext>
            </a:extLst>
          </p:cNvPr>
          <p:cNvSpPr/>
          <p:nvPr/>
        </p:nvSpPr>
        <p:spPr>
          <a:xfrm>
            <a:off x="8267700" y="1962149"/>
            <a:ext cx="3228975" cy="2743200"/>
          </a:xfrm>
          <a:prstGeom prst="snip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400" b="0" dirty="0">
                <a:solidFill>
                  <a:schemeClr val="bg1">
                    <a:lumMod val="50000"/>
                  </a:schemeClr>
                </a:solidFill>
              </a:rPr>
              <a:t>3.</a:t>
            </a:r>
          </a:p>
          <a:p>
            <a:pPr lvl="0" algn="ctr"/>
            <a:r>
              <a:rPr lang="es-MX" sz="1500" b="0" dirty="0">
                <a:solidFill>
                  <a:schemeClr val="bg1">
                    <a:lumMod val="50000"/>
                  </a:schemeClr>
                </a:solidFill>
              </a:rPr>
              <a:t>En el evento de no existir reclamaciones dentro del término señalado se publicará en la página web aviso informativo donde se manifestará que  “no se presentó ninguna reclamación”</a:t>
            </a:r>
          </a:p>
          <a:p>
            <a:pPr lvl="0" algn="ctr"/>
            <a:endParaRPr lang="es-MX" sz="1500" dirty="0">
              <a:solidFill>
                <a:schemeClr val="bg1">
                  <a:lumMod val="50000"/>
                </a:schemeClr>
              </a:solidFill>
            </a:endParaRPr>
          </a:p>
          <a:p>
            <a:pPr lvl="0" algn="ctr"/>
            <a:endParaRPr lang="es-MX" sz="1500" dirty="0">
              <a:solidFill>
                <a:schemeClr val="bg1">
                  <a:lumMod val="50000"/>
                </a:schemeClr>
              </a:solidFill>
            </a:endParaRPr>
          </a:p>
          <a:p>
            <a:pPr lvl="0" algn="ctr"/>
            <a:endParaRPr lang="es-CO" sz="15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655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3E6B77-1E5A-BD41-84EA-D172809684AA}"/>
              </a:ext>
            </a:extLst>
          </p:cNvPr>
          <p:cNvSpPr txBox="1"/>
          <p:nvPr/>
        </p:nvSpPr>
        <p:spPr>
          <a:xfrm>
            <a:off x="14325600" y="7355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870CBF-C2CE-734B-83F9-1DA77D7E98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112" y="5876390"/>
            <a:ext cx="3153525" cy="830997"/>
          </a:xfrm>
          <a:prstGeom prst="rect">
            <a:avLst/>
          </a:prstGeom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0740C479-0C34-4770-B2BA-A863EE2718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94" b="75866"/>
          <a:stretch/>
        </p:blipFill>
        <p:spPr>
          <a:xfrm>
            <a:off x="0" y="0"/>
            <a:ext cx="12460406" cy="1093890"/>
          </a:xfrm>
          <a:prstGeom prst="rect">
            <a:avLst/>
          </a:prstGeom>
        </p:spPr>
      </p:pic>
      <p:sp>
        <p:nvSpPr>
          <p:cNvPr id="8" name="Rectangle 19">
            <a:extLst>
              <a:ext uri="{FF2B5EF4-FFF2-40B4-BE49-F238E27FC236}">
                <a16:creationId xmlns:a16="http://schemas.microsoft.com/office/drawing/2014/main" id="{8763A381-6143-4237-9E4B-9D59B7F3A4A0}"/>
              </a:ext>
            </a:extLst>
          </p:cNvPr>
          <p:cNvSpPr/>
          <p:nvPr/>
        </p:nvSpPr>
        <p:spPr>
          <a:xfrm>
            <a:off x="3172405" y="160780"/>
            <a:ext cx="57422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000" b="1" i="1" dirty="0">
                <a:solidFill>
                  <a:srgbClr val="EACC18"/>
                </a:solidFill>
                <a:cs typeface="Arial" panose="020B0604020202020204" pitchFamily="34" charset="0"/>
              </a:rPr>
              <a:t>Definamos qué es un encargo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30470293"/>
              </p:ext>
            </p:extLst>
          </p:nvPr>
        </p:nvGraphicFramePr>
        <p:xfrm>
          <a:off x="1343052" y="1189424"/>
          <a:ext cx="913826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173628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3E6B77-1E5A-BD41-84EA-D172809684AA}"/>
              </a:ext>
            </a:extLst>
          </p:cNvPr>
          <p:cNvSpPr txBox="1"/>
          <p:nvPr/>
        </p:nvSpPr>
        <p:spPr>
          <a:xfrm>
            <a:off x="14325600" y="7355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870CBF-C2CE-734B-83F9-1DA77D7E98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112" y="5876390"/>
            <a:ext cx="3153525" cy="830997"/>
          </a:xfrm>
          <a:prstGeom prst="rect">
            <a:avLst/>
          </a:prstGeom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0740C479-0C34-4770-B2BA-A863EE2718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94" b="75866"/>
          <a:stretch/>
        </p:blipFill>
        <p:spPr>
          <a:xfrm>
            <a:off x="0" y="-1"/>
            <a:ext cx="12192000" cy="793378"/>
          </a:xfrm>
          <a:prstGeom prst="rect">
            <a:avLst/>
          </a:prstGeom>
        </p:spPr>
      </p:pic>
      <p:sp>
        <p:nvSpPr>
          <p:cNvPr id="8" name="Rectangle 19">
            <a:extLst>
              <a:ext uri="{FF2B5EF4-FFF2-40B4-BE49-F238E27FC236}">
                <a16:creationId xmlns:a16="http://schemas.microsoft.com/office/drawing/2014/main" id="{8763A381-6143-4237-9E4B-9D59B7F3A4A0}"/>
              </a:ext>
            </a:extLst>
          </p:cNvPr>
          <p:cNvSpPr/>
          <p:nvPr/>
        </p:nvSpPr>
        <p:spPr>
          <a:xfrm>
            <a:off x="0" y="-2"/>
            <a:ext cx="102459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000" b="1" i="1" dirty="0">
                <a:solidFill>
                  <a:srgbClr val="F8F8F8"/>
                </a:solidFill>
                <a:cs typeface="Arial" panose="020B0604020202020204" pitchFamily="34" charset="0"/>
              </a:rPr>
              <a:t>5. Presentación de reclamaciones al estudio de verificación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B86EA58-C64F-44AA-82AB-10AD05DC5B57}"/>
              </a:ext>
            </a:extLst>
          </p:cNvPr>
          <p:cNvSpPr/>
          <p:nvPr/>
        </p:nvSpPr>
        <p:spPr>
          <a:xfrm>
            <a:off x="200025" y="1352550"/>
            <a:ext cx="11796712" cy="39623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ángulo: esquinas superiores, una redondeada y la otra cortada 9">
            <a:extLst>
              <a:ext uri="{FF2B5EF4-FFF2-40B4-BE49-F238E27FC236}">
                <a16:creationId xmlns:a16="http://schemas.microsoft.com/office/drawing/2014/main" id="{267EFFAA-47F9-4AB0-8D9C-7A129C11B1F2}"/>
              </a:ext>
            </a:extLst>
          </p:cNvPr>
          <p:cNvSpPr/>
          <p:nvPr/>
        </p:nvSpPr>
        <p:spPr>
          <a:xfrm>
            <a:off x="400050" y="1962149"/>
            <a:ext cx="3228975" cy="2743200"/>
          </a:xfrm>
          <a:prstGeom prst="snip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400" b="0" dirty="0">
                <a:solidFill>
                  <a:schemeClr val="bg1">
                    <a:lumMod val="50000"/>
                  </a:schemeClr>
                </a:solidFill>
              </a:rPr>
              <a:t>1.</a:t>
            </a:r>
          </a:p>
          <a:p>
            <a:pPr lvl="0" algn="ctr"/>
            <a:r>
              <a:rPr lang="es-MX" sz="1500" b="0" dirty="0">
                <a:solidFill>
                  <a:schemeClr val="bg1">
                    <a:lumMod val="50000"/>
                  </a:schemeClr>
                </a:solidFill>
              </a:rPr>
              <a:t>Finalizados los estudios de verificación de cumplimiento de requisitos y determinado a quien le asiste el derecho preferencial de encargo, se publicarán los resultados en enlace ENCARGOS 2022 durante tres (3) días hábiles siguientes</a:t>
            </a:r>
            <a:endParaRPr lang="es-CO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ángulo: esquinas superiores, una redondeada y la otra cortada 11">
            <a:extLst>
              <a:ext uri="{FF2B5EF4-FFF2-40B4-BE49-F238E27FC236}">
                <a16:creationId xmlns:a16="http://schemas.microsoft.com/office/drawing/2014/main" id="{D73C3E66-52E3-4890-854D-4957080D851D}"/>
              </a:ext>
            </a:extLst>
          </p:cNvPr>
          <p:cNvSpPr/>
          <p:nvPr/>
        </p:nvSpPr>
        <p:spPr>
          <a:xfrm>
            <a:off x="4333875" y="1962149"/>
            <a:ext cx="3228975" cy="2743200"/>
          </a:xfrm>
          <a:prstGeom prst="snip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400" b="0" dirty="0">
                <a:solidFill>
                  <a:schemeClr val="bg1">
                    <a:lumMod val="50000"/>
                  </a:schemeClr>
                </a:solidFill>
              </a:rPr>
              <a:t>2.</a:t>
            </a:r>
          </a:p>
          <a:p>
            <a:pPr lvl="0" algn="ctr"/>
            <a:r>
              <a:rPr lang="es-MX" sz="1350" b="0" dirty="0">
                <a:solidFill>
                  <a:schemeClr val="bg1">
                    <a:lumMod val="50000"/>
                  </a:schemeClr>
                </a:solidFill>
              </a:rPr>
              <a:t>En caso de que un servidor se considere afectado con el resultado de estudio podrá remitir su reclamación a la SAF - Equipo de Talento Humano, a través del correo electrónico institucional uaesp@uaesp.gov.co, en el término de un (1) día hábil posterior al periodo de publicación de resultados</a:t>
            </a:r>
            <a:endParaRPr lang="es-CO" sz="13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ctángulo: esquinas superiores, una redondeada y la otra cortada 13">
            <a:extLst>
              <a:ext uri="{FF2B5EF4-FFF2-40B4-BE49-F238E27FC236}">
                <a16:creationId xmlns:a16="http://schemas.microsoft.com/office/drawing/2014/main" id="{79ED7DB9-E75A-41ED-816B-F84B06AEC6FC}"/>
              </a:ext>
            </a:extLst>
          </p:cNvPr>
          <p:cNvSpPr/>
          <p:nvPr/>
        </p:nvSpPr>
        <p:spPr>
          <a:xfrm>
            <a:off x="8267700" y="1962149"/>
            <a:ext cx="3228975" cy="2743200"/>
          </a:xfrm>
          <a:prstGeom prst="snip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400" b="0" dirty="0">
                <a:solidFill>
                  <a:schemeClr val="bg1">
                    <a:lumMod val="50000"/>
                  </a:schemeClr>
                </a:solidFill>
              </a:rPr>
              <a:t>3.</a:t>
            </a:r>
          </a:p>
          <a:p>
            <a:pPr lvl="0" algn="ctr"/>
            <a:r>
              <a:rPr lang="es-MX" sz="1500" b="0" dirty="0">
                <a:solidFill>
                  <a:schemeClr val="bg1">
                    <a:lumMod val="50000"/>
                  </a:schemeClr>
                </a:solidFill>
              </a:rPr>
              <a:t>En el evento de no existir reclamaciones dentro del término señalado se publicará en la página web aviso informativo donde se manifestará que  “no se presentó ninguna reclamación”</a:t>
            </a:r>
          </a:p>
          <a:p>
            <a:pPr lvl="0" algn="ctr"/>
            <a:endParaRPr lang="es-MX" sz="1500" dirty="0">
              <a:solidFill>
                <a:schemeClr val="bg1">
                  <a:lumMod val="50000"/>
                </a:schemeClr>
              </a:solidFill>
            </a:endParaRPr>
          </a:p>
          <a:p>
            <a:pPr lvl="0" algn="ctr"/>
            <a:endParaRPr lang="es-CO" sz="15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36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3E6B77-1E5A-BD41-84EA-D172809684AA}"/>
              </a:ext>
            </a:extLst>
          </p:cNvPr>
          <p:cNvSpPr txBox="1"/>
          <p:nvPr/>
        </p:nvSpPr>
        <p:spPr>
          <a:xfrm>
            <a:off x="14325600" y="7355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870CBF-C2CE-734B-83F9-1DA77D7E98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112" y="5876390"/>
            <a:ext cx="3153525" cy="830997"/>
          </a:xfrm>
          <a:prstGeom prst="rect">
            <a:avLst/>
          </a:prstGeom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0740C479-0C34-4770-B2BA-A863EE2718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94" b="75866"/>
          <a:stretch/>
        </p:blipFill>
        <p:spPr>
          <a:xfrm>
            <a:off x="0" y="-1"/>
            <a:ext cx="12192000" cy="793378"/>
          </a:xfrm>
          <a:prstGeom prst="rect">
            <a:avLst/>
          </a:prstGeom>
        </p:spPr>
      </p:pic>
      <p:sp>
        <p:nvSpPr>
          <p:cNvPr id="8" name="Rectangle 19">
            <a:extLst>
              <a:ext uri="{FF2B5EF4-FFF2-40B4-BE49-F238E27FC236}">
                <a16:creationId xmlns:a16="http://schemas.microsoft.com/office/drawing/2014/main" id="{8763A381-6143-4237-9E4B-9D59B7F3A4A0}"/>
              </a:ext>
            </a:extLst>
          </p:cNvPr>
          <p:cNvSpPr/>
          <p:nvPr/>
        </p:nvSpPr>
        <p:spPr>
          <a:xfrm>
            <a:off x="0" y="-2"/>
            <a:ext cx="102459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000" b="1" i="1" dirty="0">
                <a:solidFill>
                  <a:srgbClr val="F8F8F8"/>
                </a:solidFill>
                <a:cs typeface="Arial" panose="020B0604020202020204" pitchFamily="34" charset="0"/>
              </a:rPr>
              <a:t>5. Presentación de reclamaciones al estudio de verificación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B86EA58-C64F-44AA-82AB-10AD05DC5B57}"/>
              </a:ext>
            </a:extLst>
          </p:cNvPr>
          <p:cNvSpPr/>
          <p:nvPr/>
        </p:nvSpPr>
        <p:spPr>
          <a:xfrm>
            <a:off x="200025" y="1352550"/>
            <a:ext cx="11796712" cy="39623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ángulo: esquinas superiores, una redondeada y la otra cortada 9">
            <a:extLst>
              <a:ext uri="{FF2B5EF4-FFF2-40B4-BE49-F238E27FC236}">
                <a16:creationId xmlns:a16="http://schemas.microsoft.com/office/drawing/2014/main" id="{267EFFAA-47F9-4AB0-8D9C-7A129C11B1F2}"/>
              </a:ext>
            </a:extLst>
          </p:cNvPr>
          <p:cNvSpPr/>
          <p:nvPr/>
        </p:nvSpPr>
        <p:spPr>
          <a:xfrm>
            <a:off x="400050" y="1962149"/>
            <a:ext cx="3228975" cy="2743200"/>
          </a:xfrm>
          <a:prstGeom prst="snip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400" b="0" dirty="0">
                <a:solidFill>
                  <a:schemeClr val="bg1">
                    <a:lumMod val="50000"/>
                  </a:schemeClr>
                </a:solidFill>
              </a:rPr>
              <a:t>4.</a:t>
            </a:r>
          </a:p>
          <a:p>
            <a:pPr lvl="0" algn="ctr"/>
            <a:r>
              <a:rPr lang="es-MX" sz="1500" b="0" dirty="0">
                <a:solidFill>
                  <a:schemeClr val="bg1">
                    <a:lumMod val="50000"/>
                  </a:schemeClr>
                </a:solidFill>
              </a:rPr>
              <a:t>En caso de presentarse reclamación dentro de los términos establecidos, estas serán analizadas y resueltas dentro de los cinco (05) días hábiles siguientes a su presentación.  </a:t>
            </a:r>
          </a:p>
          <a:p>
            <a:pPr lvl="0" algn="ctr"/>
            <a:r>
              <a:rPr lang="es-MX" sz="1500" b="0" dirty="0">
                <a:solidFill>
                  <a:schemeClr val="bg1">
                    <a:lumMod val="50000"/>
                  </a:schemeClr>
                </a:solidFill>
              </a:rPr>
              <a:t>Las que sean radicadas extemporáneamente, no requerirán respuesta de fondo</a:t>
            </a:r>
          </a:p>
        </p:txBody>
      </p:sp>
      <p:sp>
        <p:nvSpPr>
          <p:cNvPr id="12" name="Rectángulo: esquinas superiores, una redondeada y la otra cortada 11">
            <a:extLst>
              <a:ext uri="{FF2B5EF4-FFF2-40B4-BE49-F238E27FC236}">
                <a16:creationId xmlns:a16="http://schemas.microsoft.com/office/drawing/2014/main" id="{D73C3E66-52E3-4890-854D-4957080D851D}"/>
              </a:ext>
            </a:extLst>
          </p:cNvPr>
          <p:cNvSpPr/>
          <p:nvPr/>
        </p:nvSpPr>
        <p:spPr>
          <a:xfrm>
            <a:off x="4333875" y="1962149"/>
            <a:ext cx="3228975" cy="2743200"/>
          </a:xfrm>
          <a:prstGeom prst="snip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400" b="0" dirty="0">
                <a:solidFill>
                  <a:schemeClr val="bg1">
                    <a:lumMod val="50000"/>
                  </a:schemeClr>
                </a:solidFill>
              </a:rPr>
              <a:t>5.</a:t>
            </a:r>
          </a:p>
          <a:p>
            <a:pPr lvl="0" algn="ctr"/>
            <a:r>
              <a:rPr lang="es-MX" sz="1350" b="0" dirty="0">
                <a:solidFill>
                  <a:schemeClr val="bg1">
                    <a:lumMod val="50000"/>
                  </a:schemeClr>
                </a:solidFill>
              </a:rPr>
              <a:t>Resueltas las reclamaciones se publicará el resultado final del estudio con las modificaciones a que hubiere lugar. En el caso que no exista lugar a modificación, se publicará el aviso informativo del resultado definitivo del mismo. </a:t>
            </a:r>
          </a:p>
          <a:p>
            <a:pPr lvl="0" algn="ctr"/>
            <a:r>
              <a:rPr lang="es-MX" sz="1350" b="0" dirty="0">
                <a:solidFill>
                  <a:schemeClr val="bg1">
                    <a:lumMod val="50000"/>
                  </a:schemeClr>
                </a:solidFill>
              </a:rPr>
              <a:t>Contra el resultado final no procede ninguna reclamación</a:t>
            </a:r>
          </a:p>
          <a:p>
            <a:pPr lvl="0" algn="ctr"/>
            <a:endParaRPr lang="es-CO" sz="13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ctángulo: esquinas superiores, una redondeada y la otra cortada 13">
            <a:extLst>
              <a:ext uri="{FF2B5EF4-FFF2-40B4-BE49-F238E27FC236}">
                <a16:creationId xmlns:a16="http://schemas.microsoft.com/office/drawing/2014/main" id="{79ED7DB9-E75A-41ED-816B-F84B06AEC6FC}"/>
              </a:ext>
            </a:extLst>
          </p:cNvPr>
          <p:cNvSpPr/>
          <p:nvPr/>
        </p:nvSpPr>
        <p:spPr>
          <a:xfrm>
            <a:off x="8267700" y="1962149"/>
            <a:ext cx="3228975" cy="2743200"/>
          </a:xfrm>
          <a:prstGeom prst="snip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MX" sz="2400" b="0" dirty="0">
              <a:solidFill>
                <a:schemeClr val="bg1">
                  <a:lumMod val="50000"/>
                </a:schemeClr>
              </a:solidFill>
            </a:endParaRPr>
          </a:p>
          <a:p>
            <a:pPr lvl="0" algn="ctr"/>
            <a:r>
              <a:rPr lang="es-MX" sz="2400" b="0" dirty="0">
                <a:solidFill>
                  <a:schemeClr val="bg1">
                    <a:lumMod val="50000"/>
                  </a:schemeClr>
                </a:solidFill>
              </a:rPr>
              <a:t>6.</a:t>
            </a:r>
          </a:p>
          <a:p>
            <a:pPr lvl="0" algn="ctr"/>
            <a:r>
              <a:rPr lang="es-MX" sz="1300" b="0" dirty="0">
                <a:solidFill>
                  <a:schemeClr val="bg1">
                    <a:lumMod val="50000"/>
                  </a:schemeClr>
                </a:solidFill>
              </a:rPr>
              <a:t>Sólo si ninguno de los empleados públicos con derechos de carrera administrativa a los que asiste el derecho preferencial de encargo según el estudio de verificación no acepta el mismo, o si no existe empleado público con derechos de carrera que cumpla con los requisitos para ser encargado, el nominador podrá acudir al nombramiento en provisionalidad</a:t>
            </a:r>
          </a:p>
          <a:p>
            <a:pPr lvl="0" algn="ctr"/>
            <a:endParaRPr lang="es-MX" sz="1500" b="0" dirty="0">
              <a:solidFill>
                <a:schemeClr val="bg1">
                  <a:lumMod val="50000"/>
                </a:schemeClr>
              </a:solidFill>
            </a:endParaRPr>
          </a:p>
          <a:p>
            <a:pPr lvl="0" algn="ctr"/>
            <a:endParaRPr lang="es-CO" sz="15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1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3E6B77-1E5A-BD41-84EA-D172809684AA}"/>
              </a:ext>
            </a:extLst>
          </p:cNvPr>
          <p:cNvSpPr txBox="1"/>
          <p:nvPr/>
        </p:nvSpPr>
        <p:spPr>
          <a:xfrm>
            <a:off x="14325600" y="7355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870CBF-C2CE-734B-83F9-1DA77D7E98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112" y="5876390"/>
            <a:ext cx="3153525" cy="830997"/>
          </a:xfrm>
          <a:prstGeom prst="rect">
            <a:avLst/>
          </a:prstGeom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0740C479-0C34-4770-B2BA-A863EE2718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94" b="75866"/>
          <a:stretch/>
        </p:blipFill>
        <p:spPr>
          <a:xfrm>
            <a:off x="0" y="-1"/>
            <a:ext cx="12192000" cy="793378"/>
          </a:xfrm>
          <a:prstGeom prst="rect">
            <a:avLst/>
          </a:prstGeom>
        </p:spPr>
      </p:pic>
      <p:sp>
        <p:nvSpPr>
          <p:cNvPr id="8" name="Rectangle 19">
            <a:extLst>
              <a:ext uri="{FF2B5EF4-FFF2-40B4-BE49-F238E27FC236}">
                <a16:creationId xmlns:a16="http://schemas.microsoft.com/office/drawing/2014/main" id="{8763A381-6143-4237-9E4B-9D59B7F3A4A0}"/>
              </a:ext>
            </a:extLst>
          </p:cNvPr>
          <p:cNvSpPr/>
          <p:nvPr/>
        </p:nvSpPr>
        <p:spPr>
          <a:xfrm>
            <a:off x="0" y="-2"/>
            <a:ext cx="102459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000" b="1" i="1" dirty="0">
                <a:solidFill>
                  <a:srgbClr val="F8F8F8"/>
                </a:solidFill>
                <a:cs typeface="Arial" panose="020B0604020202020204" pitchFamily="34" charset="0"/>
              </a:rPr>
              <a:t>5. Presentación de reclamaciones al estudio de verificación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B86EA58-C64F-44AA-82AB-10AD05DC5B57}"/>
              </a:ext>
            </a:extLst>
          </p:cNvPr>
          <p:cNvSpPr/>
          <p:nvPr/>
        </p:nvSpPr>
        <p:spPr>
          <a:xfrm>
            <a:off x="200025" y="1352550"/>
            <a:ext cx="11796712" cy="39623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ángulo: esquinas superiores, una redondeada y la otra cortada 9">
            <a:extLst>
              <a:ext uri="{FF2B5EF4-FFF2-40B4-BE49-F238E27FC236}">
                <a16:creationId xmlns:a16="http://schemas.microsoft.com/office/drawing/2014/main" id="{267EFFAA-47F9-4AB0-8D9C-7A129C11B1F2}"/>
              </a:ext>
            </a:extLst>
          </p:cNvPr>
          <p:cNvSpPr/>
          <p:nvPr/>
        </p:nvSpPr>
        <p:spPr>
          <a:xfrm>
            <a:off x="400050" y="1962149"/>
            <a:ext cx="3228975" cy="2743200"/>
          </a:xfrm>
          <a:prstGeom prst="snip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400" b="0" dirty="0">
                <a:solidFill>
                  <a:schemeClr val="bg1">
                    <a:lumMod val="50000"/>
                  </a:schemeClr>
                </a:solidFill>
              </a:rPr>
              <a:t>4.</a:t>
            </a:r>
          </a:p>
          <a:p>
            <a:pPr lvl="0" algn="ctr"/>
            <a:r>
              <a:rPr lang="es-MX" sz="1500" b="0" dirty="0">
                <a:solidFill>
                  <a:schemeClr val="bg1">
                    <a:lumMod val="50000"/>
                  </a:schemeClr>
                </a:solidFill>
              </a:rPr>
              <a:t>En caso de presentarse reclamación dentro de los términos establecidos, estas serán analizadas y resueltas dentro de los cinco (05) días hábiles siguientes a su presentación.  </a:t>
            </a:r>
          </a:p>
          <a:p>
            <a:pPr lvl="0" algn="ctr"/>
            <a:r>
              <a:rPr lang="es-MX" sz="1500" b="0" dirty="0">
                <a:solidFill>
                  <a:schemeClr val="bg1">
                    <a:lumMod val="50000"/>
                  </a:schemeClr>
                </a:solidFill>
              </a:rPr>
              <a:t>Las que sean radicadas extemporáneamente, no requerirán respuesta de fondo</a:t>
            </a:r>
          </a:p>
        </p:txBody>
      </p:sp>
      <p:sp>
        <p:nvSpPr>
          <p:cNvPr id="12" name="Rectángulo: esquinas superiores, una redondeada y la otra cortada 11">
            <a:extLst>
              <a:ext uri="{FF2B5EF4-FFF2-40B4-BE49-F238E27FC236}">
                <a16:creationId xmlns:a16="http://schemas.microsoft.com/office/drawing/2014/main" id="{D73C3E66-52E3-4890-854D-4957080D851D}"/>
              </a:ext>
            </a:extLst>
          </p:cNvPr>
          <p:cNvSpPr/>
          <p:nvPr/>
        </p:nvSpPr>
        <p:spPr>
          <a:xfrm>
            <a:off x="4333875" y="1962149"/>
            <a:ext cx="3228975" cy="2743200"/>
          </a:xfrm>
          <a:prstGeom prst="snip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400" b="0" dirty="0">
                <a:solidFill>
                  <a:schemeClr val="bg1">
                    <a:lumMod val="50000"/>
                  </a:schemeClr>
                </a:solidFill>
              </a:rPr>
              <a:t>5.</a:t>
            </a:r>
          </a:p>
          <a:p>
            <a:pPr lvl="0" algn="ctr"/>
            <a:r>
              <a:rPr lang="es-MX" sz="1350" b="0" dirty="0">
                <a:solidFill>
                  <a:schemeClr val="bg1">
                    <a:lumMod val="50000"/>
                  </a:schemeClr>
                </a:solidFill>
              </a:rPr>
              <a:t>Resueltas las reclamaciones se publicará el resultado final del estudio con las modificaciones a que hubiere lugar. En el caso que no exista lugar a modificación, se publicará el aviso informativo del resultado definitivo del mismo. </a:t>
            </a:r>
          </a:p>
          <a:p>
            <a:pPr lvl="0" algn="ctr"/>
            <a:r>
              <a:rPr lang="es-MX" sz="1350" b="0" dirty="0">
                <a:solidFill>
                  <a:schemeClr val="bg1">
                    <a:lumMod val="50000"/>
                  </a:schemeClr>
                </a:solidFill>
              </a:rPr>
              <a:t>Contra el resultado final no procede ninguna reclamación</a:t>
            </a:r>
          </a:p>
          <a:p>
            <a:pPr lvl="0" algn="ctr"/>
            <a:endParaRPr lang="es-CO" sz="13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ctángulo: esquinas superiores, una redondeada y la otra cortada 13">
            <a:extLst>
              <a:ext uri="{FF2B5EF4-FFF2-40B4-BE49-F238E27FC236}">
                <a16:creationId xmlns:a16="http://schemas.microsoft.com/office/drawing/2014/main" id="{79ED7DB9-E75A-41ED-816B-F84B06AEC6FC}"/>
              </a:ext>
            </a:extLst>
          </p:cNvPr>
          <p:cNvSpPr/>
          <p:nvPr/>
        </p:nvSpPr>
        <p:spPr>
          <a:xfrm>
            <a:off x="8267700" y="1962149"/>
            <a:ext cx="3228975" cy="2743200"/>
          </a:xfrm>
          <a:prstGeom prst="snip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MX" sz="2400" b="0" dirty="0">
              <a:solidFill>
                <a:schemeClr val="bg1">
                  <a:lumMod val="50000"/>
                </a:schemeClr>
              </a:solidFill>
            </a:endParaRPr>
          </a:p>
          <a:p>
            <a:pPr lvl="0" algn="ctr"/>
            <a:r>
              <a:rPr lang="es-MX" sz="2400" b="0" dirty="0">
                <a:solidFill>
                  <a:schemeClr val="bg1">
                    <a:lumMod val="50000"/>
                  </a:schemeClr>
                </a:solidFill>
              </a:rPr>
              <a:t>6.</a:t>
            </a:r>
          </a:p>
          <a:p>
            <a:pPr lvl="0" algn="ctr"/>
            <a:r>
              <a:rPr lang="es-MX" sz="1300" b="0" dirty="0">
                <a:solidFill>
                  <a:schemeClr val="bg1">
                    <a:lumMod val="50000"/>
                  </a:schemeClr>
                </a:solidFill>
              </a:rPr>
              <a:t>Sólo si ninguno de los empleados públicos con derechos de carrera administrativa a los que asiste el derecho preferencial de encargo según el estudio de verificación no acepta el mismo, o si no existe empleado público con derechos de carrera que cumpla con los requisitos para ser encargado, el nominador podrá acudir al nombramiento en provisionalidad</a:t>
            </a:r>
          </a:p>
          <a:p>
            <a:pPr lvl="0" algn="ctr"/>
            <a:endParaRPr lang="es-MX" sz="1500" b="0" dirty="0">
              <a:solidFill>
                <a:schemeClr val="bg1">
                  <a:lumMod val="50000"/>
                </a:schemeClr>
              </a:solidFill>
            </a:endParaRPr>
          </a:p>
          <a:p>
            <a:pPr lvl="0" algn="ctr"/>
            <a:endParaRPr lang="es-CO" sz="15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345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3E6B77-1E5A-BD41-84EA-D172809684AA}"/>
              </a:ext>
            </a:extLst>
          </p:cNvPr>
          <p:cNvSpPr txBox="1"/>
          <p:nvPr/>
        </p:nvSpPr>
        <p:spPr>
          <a:xfrm>
            <a:off x="14325600" y="7355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870CBF-C2CE-734B-83F9-1DA77D7E98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112" y="5876390"/>
            <a:ext cx="3153525" cy="830997"/>
          </a:xfrm>
          <a:prstGeom prst="rect">
            <a:avLst/>
          </a:prstGeom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0740C479-0C34-4770-B2BA-A863EE2718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94" b="75866"/>
          <a:stretch/>
        </p:blipFill>
        <p:spPr>
          <a:xfrm>
            <a:off x="0" y="-1"/>
            <a:ext cx="12192000" cy="793378"/>
          </a:xfrm>
          <a:prstGeom prst="rect">
            <a:avLst/>
          </a:prstGeom>
        </p:spPr>
      </p:pic>
      <p:sp>
        <p:nvSpPr>
          <p:cNvPr id="8" name="Rectangle 19">
            <a:extLst>
              <a:ext uri="{FF2B5EF4-FFF2-40B4-BE49-F238E27FC236}">
                <a16:creationId xmlns:a16="http://schemas.microsoft.com/office/drawing/2014/main" id="{8763A381-6143-4237-9E4B-9D59B7F3A4A0}"/>
              </a:ext>
            </a:extLst>
          </p:cNvPr>
          <p:cNvSpPr/>
          <p:nvPr/>
        </p:nvSpPr>
        <p:spPr>
          <a:xfrm>
            <a:off x="0" y="-2"/>
            <a:ext cx="102459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000" b="1" i="1" dirty="0">
                <a:solidFill>
                  <a:srgbClr val="F8F8F8"/>
                </a:solidFill>
                <a:cs typeface="Arial" panose="020B0604020202020204" pitchFamily="34" charset="0"/>
              </a:rPr>
              <a:t>5. Presentación de reclamaciones al estudio de verificación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B86EA58-C64F-44AA-82AB-10AD05DC5B57}"/>
              </a:ext>
            </a:extLst>
          </p:cNvPr>
          <p:cNvSpPr/>
          <p:nvPr/>
        </p:nvSpPr>
        <p:spPr>
          <a:xfrm>
            <a:off x="200025" y="1352550"/>
            <a:ext cx="11796712" cy="39623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ángulo: esquinas superiores, una redondeada y la otra cortada 9">
            <a:extLst>
              <a:ext uri="{FF2B5EF4-FFF2-40B4-BE49-F238E27FC236}">
                <a16:creationId xmlns:a16="http://schemas.microsoft.com/office/drawing/2014/main" id="{267EFFAA-47F9-4AB0-8D9C-7A129C11B1F2}"/>
              </a:ext>
            </a:extLst>
          </p:cNvPr>
          <p:cNvSpPr/>
          <p:nvPr/>
        </p:nvSpPr>
        <p:spPr>
          <a:xfrm>
            <a:off x="400050" y="1962149"/>
            <a:ext cx="3228975" cy="2743200"/>
          </a:xfrm>
          <a:prstGeom prst="snip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400" b="0" dirty="0">
                <a:solidFill>
                  <a:schemeClr val="bg1">
                    <a:lumMod val="50000"/>
                  </a:schemeClr>
                </a:solidFill>
              </a:rPr>
              <a:t>4.</a:t>
            </a:r>
          </a:p>
          <a:p>
            <a:pPr lvl="0" algn="ctr"/>
            <a:r>
              <a:rPr lang="es-MX" sz="1500" b="0" dirty="0">
                <a:solidFill>
                  <a:schemeClr val="bg1">
                    <a:lumMod val="50000"/>
                  </a:schemeClr>
                </a:solidFill>
              </a:rPr>
              <a:t>En caso de presentarse reclamación dentro de los términos establecidos, estas serán analizadas y resueltas dentro de los cinco (05) días hábiles siguientes a su presentación.  </a:t>
            </a:r>
          </a:p>
          <a:p>
            <a:pPr lvl="0" algn="ctr"/>
            <a:r>
              <a:rPr lang="es-MX" sz="1500" b="0" dirty="0">
                <a:solidFill>
                  <a:schemeClr val="bg1">
                    <a:lumMod val="50000"/>
                  </a:schemeClr>
                </a:solidFill>
              </a:rPr>
              <a:t>Las que sean radicadas extemporáneamente, no requerirán respuesta de fondo</a:t>
            </a:r>
          </a:p>
        </p:txBody>
      </p:sp>
      <p:sp>
        <p:nvSpPr>
          <p:cNvPr id="12" name="Rectángulo: esquinas superiores, una redondeada y la otra cortada 11">
            <a:extLst>
              <a:ext uri="{FF2B5EF4-FFF2-40B4-BE49-F238E27FC236}">
                <a16:creationId xmlns:a16="http://schemas.microsoft.com/office/drawing/2014/main" id="{D73C3E66-52E3-4890-854D-4957080D851D}"/>
              </a:ext>
            </a:extLst>
          </p:cNvPr>
          <p:cNvSpPr/>
          <p:nvPr/>
        </p:nvSpPr>
        <p:spPr>
          <a:xfrm>
            <a:off x="4333875" y="1962149"/>
            <a:ext cx="3228975" cy="2743200"/>
          </a:xfrm>
          <a:prstGeom prst="snip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400" b="0" dirty="0">
                <a:solidFill>
                  <a:schemeClr val="bg1">
                    <a:lumMod val="50000"/>
                  </a:schemeClr>
                </a:solidFill>
              </a:rPr>
              <a:t>5.</a:t>
            </a:r>
          </a:p>
          <a:p>
            <a:pPr lvl="0" algn="ctr"/>
            <a:r>
              <a:rPr lang="es-MX" sz="1350" b="0" dirty="0">
                <a:solidFill>
                  <a:schemeClr val="bg1">
                    <a:lumMod val="50000"/>
                  </a:schemeClr>
                </a:solidFill>
              </a:rPr>
              <a:t>Resueltas las reclamaciones se publicará el resultado final del estudio con las modificaciones a que hubiere lugar. En el caso que no exista lugar a modificación, se publicará el aviso informativo del resultado definitivo del mismo. </a:t>
            </a:r>
          </a:p>
          <a:p>
            <a:pPr lvl="0" algn="ctr"/>
            <a:r>
              <a:rPr lang="es-MX" sz="1350" b="0" dirty="0">
                <a:solidFill>
                  <a:schemeClr val="bg1">
                    <a:lumMod val="50000"/>
                  </a:schemeClr>
                </a:solidFill>
              </a:rPr>
              <a:t>Contra el resultado final no procede ninguna reclamación</a:t>
            </a:r>
          </a:p>
          <a:p>
            <a:pPr lvl="0" algn="ctr"/>
            <a:endParaRPr lang="es-CO" sz="13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ctángulo: esquinas superiores, una redondeada y la otra cortada 13">
            <a:extLst>
              <a:ext uri="{FF2B5EF4-FFF2-40B4-BE49-F238E27FC236}">
                <a16:creationId xmlns:a16="http://schemas.microsoft.com/office/drawing/2014/main" id="{79ED7DB9-E75A-41ED-816B-F84B06AEC6FC}"/>
              </a:ext>
            </a:extLst>
          </p:cNvPr>
          <p:cNvSpPr/>
          <p:nvPr/>
        </p:nvSpPr>
        <p:spPr>
          <a:xfrm>
            <a:off x="8267700" y="1962149"/>
            <a:ext cx="3228975" cy="2743200"/>
          </a:xfrm>
          <a:prstGeom prst="snip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MX" sz="2400" b="0" dirty="0">
              <a:solidFill>
                <a:schemeClr val="bg1">
                  <a:lumMod val="50000"/>
                </a:schemeClr>
              </a:solidFill>
            </a:endParaRPr>
          </a:p>
          <a:p>
            <a:pPr lvl="0" algn="ctr"/>
            <a:r>
              <a:rPr lang="es-MX" sz="2400" b="0" dirty="0">
                <a:solidFill>
                  <a:schemeClr val="bg1">
                    <a:lumMod val="50000"/>
                  </a:schemeClr>
                </a:solidFill>
              </a:rPr>
              <a:t>6.</a:t>
            </a:r>
          </a:p>
          <a:p>
            <a:pPr lvl="0" algn="ctr"/>
            <a:r>
              <a:rPr lang="es-MX" sz="1300" b="0" dirty="0">
                <a:solidFill>
                  <a:schemeClr val="bg1">
                    <a:lumMod val="50000"/>
                  </a:schemeClr>
                </a:solidFill>
              </a:rPr>
              <a:t>Sólo si ninguno de los empleados públicos con derechos de carrera administrativa a los que asiste el derecho preferencial de encargo según el estudio de verificación no acepta el mismo, o si no existe empleado público con derechos de carrera que cumpla con los requisitos para ser encargado, el nominador podrá acudir al nombramiento en provisionalidad</a:t>
            </a:r>
          </a:p>
          <a:p>
            <a:pPr lvl="0" algn="ctr"/>
            <a:endParaRPr lang="es-MX" sz="1500" b="0" dirty="0">
              <a:solidFill>
                <a:schemeClr val="bg1">
                  <a:lumMod val="50000"/>
                </a:schemeClr>
              </a:solidFill>
            </a:endParaRPr>
          </a:p>
          <a:p>
            <a:pPr lvl="0" algn="ctr"/>
            <a:endParaRPr lang="es-CO" sz="15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566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3E6B77-1E5A-BD41-84EA-D172809684AA}"/>
              </a:ext>
            </a:extLst>
          </p:cNvPr>
          <p:cNvSpPr txBox="1"/>
          <p:nvPr/>
        </p:nvSpPr>
        <p:spPr>
          <a:xfrm>
            <a:off x="14325600" y="7355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870CBF-C2CE-734B-83F9-1DA77D7E98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112" y="5876390"/>
            <a:ext cx="3153525" cy="830997"/>
          </a:xfrm>
          <a:prstGeom prst="rect">
            <a:avLst/>
          </a:prstGeom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0740C479-0C34-4770-B2BA-A863EE2718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94" b="75866"/>
          <a:stretch/>
        </p:blipFill>
        <p:spPr>
          <a:xfrm>
            <a:off x="0" y="-1"/>
            <a:ext cx="12192000" cy="793378"/>
          </a:xfrm>
          <a:prstGeom prst="rect">
            <a:avLst/>
          </a:prstGeom>
        </p:spPr>
      </p:pic>
      <p:sp>
        <p:nvSpPr>
          <p:cNvPr id="8" name="Rectangle 19">
            <a:extLst>
              <a:ext uri="{FF2B5EF4-FFF2-40B4-BE49-F238E27FC236}">
                <a16:creationId xmlns:a16="http://schemas.microsoft.com/office/drawing/2014/main" id="{8763A381-6143-4237-9E4B-9D59B7F3A4A0}"/>
              </a:ext>
            </a:extLst>
          </p:cNvPr>
          <p:cNvSpPr/>
          <p:nvPr/>
        </p:nvSpPr>
        <p:spPr>
          <a:xfrm>
            <a:off x="973043" y="0"/>
            <a:ext cx="102459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000" b="1" i="1" dirty="0">
                <a:solidFill>
                  <a:srgbClr val="F8F8F8"/>
                </a:solidFill>
                <a:cs typeface="Arial" panose="020B0604020202020204" pitchFamily="34" charset="0"/>
              </a:rPr>
              <a:t>6. Acto de encargo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F207DAB0-1DCA-4DE8-BB58-714D37E760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1" t="34885" r="7981" b="5278"/>
          <a:stretch/>
        </p:blipFill>
        <p:spPr bwMode="auto">
          <a:xfrm>
            <a:off x="342900" y="1032056"/>
            <a:ext cx="11708895" cy="46895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4" name="Diagrama de flujo: conector 3">
            <a:extLst>
              <a:ext uri="{FF2B5EF4-FFF2-40B4-BE49-F238E27FC236}">
                <a16:creationId xmlns:a16="http://schemas.microsoft.com/office/drawing/2014/main" id="{723016CC-D73C-43A1-A3C0-A015112D135A}"/>
              </a:ext>
            </a:extLst>
          </p:cNvPr>
          <p:cNvSpPr/>
          <p:nvPr/>
        </p:nvSpPr>
        <p:spPr>
          <a:xfrm>
            <a:off x="1504950" y="1260416"/>
            <a:ext cx="866775" cy="86677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2CF947DB-3317-46E7-A384-134709333F32}"/>
              </a:ext>
            </a:extLst>
          </p:cNvPr>
          <p:cNvSpPr/>
          <p:nvPr/>
        </p:nvSpPr>
        <p:spPr>
          <a:xfrm>
            <a:off x="4391025" y="1260416"/>
            <a:ext cx="866775" cy="86677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Diagrama de flujo: conector 10">
            <a:extLst>
              <a:ext uri="{FF2B5EF4-FFF2-40B4-BE49-F238E27FC236}">
                <a16:creationId xmlns:a16="http://schemas.microsoft.com/office/drawing/2014/main" id="{F79D64E7-7D91-4A78-AA1F-929F781B2025}"/>
              </a:ext>
            </a:extLst>
          </p:cNvPr>
          <p:cNvSpPr/>
          <p:nvPr/>
        </p:nvSpPr>
        <p:spPr>
          <a:xfrm>
            <a:off x="7277100" y="1260416"/>
            <a:ext cx="866775" cy="86677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Diagrama de flujo: conector 11">
            <a:extLst>
              <a:ext uri="{FF2B5EF4-FFF2-40B4-BE49-F238E27FC236}">
                <a16:creationId xmlns:a16="http://schemas.microsoft.com/office/drawing/2014/main" id="{9EA592BB-43A1-43CA-8797-DDA6BB48BA56}"/>
              </a:ext>
            </a:extLst>
          </p:cNvPr>
          <p:cNvSpPr/>
          <p:nvPr/>
        </p:nvSpPr>
        <p:spPr>
          <a:xfrm>
            <a:off x="10053637" y="1260416"/>
            <a:ext cx="866775" cy="86677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BB1A88A0-B9AC-489D-B2C5-9E1F6D281D18}"/>
              </a:ext>
            </a:extLst>
          </p:cNvPr>
          <p:cNvGrpSpPr/>
          <p:nvPr/>
        </p:nvGrpSpPr>
        <p:grpSpPr>
          <a:xfrm>
            <a:off x="619720" y="4608431"/>
            <a:ext cx="2410964" cy="1099448"/>
            <a:chOff x="4757245" y="26894"/>
            <a:chExt cx="2410964" cy="1099448"/>
          </a:xfrm>
          <a:solidFill>
            <a:schemeClr val="bg1"/>
          </a:solidFill>
        </p:grpSpPr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BB99D88D-49F2-46C0-9133-248A78E68D6A}"/>
                </a:ext>
              </a:extLst>
            </p:cNvPr>
            <p:cNvSpPr/>
            <p:nvPr/>
          </p:nvSpPr>
          <p:spPr>
            <a:xfrm>
              <a:off x="4757245" y="26894"/>
              <a:ext cx="2348895" cy="1099448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ángulo: esquinas redondeadas 4">
              <a:extLst>
                <a:ext uri="{FF2B5EF4-FFF2-40B4-BE49-F238E27FC236}">
                  <a16:creationId xmlns:a16="http://schemas.microsoft.com/office/drawing/2014/main" id="{2EFC5F8E-A2DC-44B2-A6BA-3DFA7BD311EF}"/>
                </a:ext>
              </a:extLst>
            </p:cNvPr>
            <p:cNvSpPr txBox="1"/>
            <p:nvPr/>
          </p:nvSpPr>
          <p:spPr>
            <a:xfrm>
              <a:off x="4926656" y="89337"/>
              <a:ext cx="2241553" cy="99210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500" kern="1200" dirty="0">
                  <a:solidFill>
                    <a:schemeClr val="bg1">
                      <a:lumMod val="50000"/>
                    </a:schemeClr>
                  </a:solidFill>
                </a:rPr>
                <a:t>El acto administrativo de encargo se comunicará al servidor público</a:t>
              </a: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7A2CD08C-DD5B-4B5D-BA32-252F544DEEDD}"/>
              </a:ext>
            </a:extLst>
          </p:cNvPr>
          <p:cNvGrpSpPr/>
          <p:nvPr/>
        </p:nvGrpSpPr>
        <p:grpSpPr>
          <a:xfrm>
            <a:off x="3569003" y="3631362"/>
            <a:ext cx="2348895" cy="1099448"/>
            <a:chOff x="6573075" y="1776632"/>
            <a:chExt cx="2348895" cy="1099448"/>
          </a:xfrm>
          <a:solidFill>
            <a:schemeClr val="bg1"/>
          </a:solidFill>
        </p:grpSpPr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E2EDF9BD-0F29-4F98-AF32-A57894E0E4B1}"/>
                </a:ext>
              </a:extLst>
            </p:cNvPr>
            <p:cNvSpPr/>
            <p:nvPr/>
          </p:nvSpPr>
          <p:spPr>
            <a:xfrm>
              <a:off x="6573075" y="1776632"/>
              <a:ext cx="2348895" cy="1099448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ángulo: esquinas redondeadas 4">
              <a:extLst>
                <a:ext uri="{FF2B5EF4-FFF2-40B4-BE49-F238E27FC236}">
                  <a16:creationId xmlns:a16="http://schemas.microsoft.com/office/drawing/2014/main" id="{3A18A523-5A40-4286-B30B-638319E29044}"/>
                </a:ext>
              </a:extLst>
            </p:cNvPr>
            <p:cNvSpPr txBox="1"/>
            <p:nvPr/>
          </p:nvSpPr>
          <p:spPr>
            <a:xfrm>
              <a:off x="6626746" y="1830303"/>
              <a:ext cx="2241553" cy="99210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500" kern="1200" dirty="0">
                  <a:solidFill>
                    <a:schemeClr val="bg1">
                      <a:lumMod val="50000"/>
                    </a:schemeClr>
                  </a:solidFill>
                </a:rPr>
                <a:t>Publicación simultánea en la página web de la entidad</a:t>
              </a: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39DDA51E-62E0-4CF2-9BC5-0EED14D37E36}"/>
              </a:ext>
            </a:extLst>
          </p:cNvPr>
          <p:cNvGrpSpPr/>
          <p:nvPr/>
        </p:nvGrpSpPr>
        <p:grpSpPr>
          <a:xfrm>
            <a:off x="6456217" y="4622190"/>
            <a:ext cx="2348895" cy="1099448"/>
            <a:chOff x="4757245" y="3592428"/>
            <a:chExt cx="2348895" cy="1099448"/>
          </a:xfrm>
          <a:solidFill>
            <a:schemeClr val="bg1"/>
          </a:solidFill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7B4682D9-BD87-4DCC-B972-9728C7114091}"/>
                </a:ext>
              </a:extLst>
            </p:cNvPr>
            <p:cNvSpPr/>
            <p:nvPr/>
          </p:nvSpPr>
          <p:spPr>
            <a:xfrm>
              <a:off x="4757245" y="3592428"/>
              <a:ext cx="2348895" cy="1099448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ángulo: esquinas redondeadas 4">
              <a:extLst>
                <a:ext uri="{FF2B5EF4-FFF2-40B4-BE49-F238E27FC236}">
                  <a16:creationId xmlns:a16="http://schemas.microsoft.com/office/drawing/2014/main" id="{8FCE7381-A2E8-4959-BBC3-AD9D495CB68B}"/>
                </a:ext>
              </a:extLst>
            </p:cNvPr>
            <p:cNvSpPr txBox="1"/>
            <p:nvPr/>
          </p:nvSpPr>
          <p:spPr>
            <a:xfrm>
              <a:off x="4810916" y="3646099"/>
              <a:ext cx="2241553" cy="99210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500" kern="1200" dirty="0">
                  <a:solidFill>
                    <a:schemeClr val="bg1">
                      <a:lumMod val="50000"/>
                    </a:schemeClr>
                  </a:solidFill>
                </a:rPr>
                <a:t>Podrá interponerse recurso ante la Comisión de Personal (primera instancia)</a:t>
              </a: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2ADDE640-0A60-4901-B68E-2F18753D2AA4}"/>
              </a:ext>
            </a:extLst>
          </p:cNvPr>
          <p:cNvGrpSpPr/>
          <p:nvPr/>
        </p:nvGrpSpPr>
        <p:grpSpPr>
          <a:xfrm>
            <a:off x="9298147" y="3569614"/>
            <a:ext cx="2348895" cy="1099448"/>
            <a:chOff x="2941415" y="1776632"/>
            <a:chExt cx="2348895" cy="1099448"/>
          </a:xfrm>
          <a:solidFill>
            <a:schemeClr val="bg1"/>
          </a:solidFill>
        </p:grpSpPr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84FBD0B9-763C-49E8-B5A1-7F095EBBF40E}"/>
                </a:ext>
              </a:extLst>
            </p:cNvPr>
            <p:cNvSpPr/>
            <p:nvPr/>
          </p:nvSpPr>
          <p:spPr>
            <a:xfrm>
              <a:off x="2941415" y="1776632"/>
              <a:ext cx="2348895" cy="1099448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ctángulo: esquinas redondeadas 4">
              <a:extLst>
                <a:ext uri="{FF2B5EF4-FFF2-40B4-BE49-F238E27FC236}">
                  <a16:creationId xmlns:a16="http://schemas.microsoft.com/office/drawing/2014/main" id="{3C57008F-CBF5-4D53-BE67-27A049007C8B}"/>
                </a:ext>
              </a:extLst>
            </p:cNvPr>
            <p:cNvSpPr txBox="1"/>
            <p:nvPr/>
          </p:nvSpPr>
          <p:spPr>
            <a:xfrm>
              <a:off x="2995086" y="1830303"/>
              <a:ext cx="2241553" cy="99210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500" kern="1200" dirty="0">
                  <a:solidFill>
                    <a:schemeClr val="bg1">
                      <a:lumMod val="50000"/>
                    </a:schemeClr>
                  </a:solidFill>
                </a:rPr>
                <a:t>Podrá interponerse recurso ante la CNSC (segunda instancia)</a:t>
              </a:r>
            </a:p>
          </p:txBody>
        </p:sp>
      </p:grpSp>
      <p:sp>
        <p:nvSpPr>
          <p:cNvPr id="6" name="Rectángulo 5">
            <a:extLst>
              <a:ext uri="{FF2B5EF4-FFF2-40B4-BE49-F238E27FC236}">
                <a16:creationId xmlns:a16="http://schemas.microsoft.com/office/drawing/2014/main" id="{1424DDEE-0C04-4D10-9820-226D8C990026}"/>
              </a:ext>
            </a:extLst>
          </p:cNvPr>
          <p:cNvSpPr/>
          <p:nvPr/>
        </p:nvSpPr>
        <p:spPr>
          <a:xfrm>
            <a:off x="1409700" y="4286250"/>
            <a:ext cx="1066800" cy="277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>
                <a:solidFill>
                  <a:srgbClr val="FFC000"/>
                </a:solidFill>
              </a:rPr>
              <a:t>1</a:t>
            </a:r>
            <a:endParaRPr lang="es-CO" sz="4400" dirty="0">
              <a:solidFill>
                <a:srgbClr val="FFC000"/>
              </a:solidFill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30B998B3-6CCC-4735-B967-142639E774DB}"/>
              </a:ext>
            </a:extLst>
          </p:cNvPr>
          <p:cNvSpPr/>
          <p:nvPr/>
        </p:nvSpPr>
        <p:spPr>
          <a:xfrm>
            <a:off x="9939194" y="3212879"/>
            <a:ext cx="1066800" cy="277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>
                <a:solidFill>
                  <a:srgbClr val="00B0F0"/>
                </a:solidFill>
              </a:rPr>
              <a:t>4</a:t>
            </a:r>
            <a:endParaRPr lang="es-CO" sz="4400" dirty="0">
              <a:solidFill>
                <a:srgbClr val="00B0F0"/>
              </a:solidFill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57B22A9A-03D4-4C46-885F-F70F7ACC8755}"/>
              </a:ext>
            </a:extLst>
          </p:cNvPr>
          <p:cNvSpPr/>
          <p:nvPr/>
        </p:nvSpPr>
        <p:spPr>
          <a:xfrm>
            <a:off x="7074622" y="4299095"/>
            <a:ext cx="1066800" cy="277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>
                <a:solidFill>
                  <a:srgbClr val="4FB289"/>
                </a:solidFill>
              </a:rPr>
              <a:t>3</a:t>
            </a:r>
            <a:endParaRPr lang="es-CO" sz="4400" dirty="0">
              <a:solidFill>
                <a:srgbClr val="4FB289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82297838-AB27-43C5-B17F-3B13B9E35DD5}"/>
              </a:ext>
            </a:extLst>
          </p:cNvPr>
          <p:cNvSpPr/>
          <p:nvPr/>
        </p:nvSpPr>
        <p:spPr>
          <a:xfrm>
            <a:off x="4210050" y="3226638"/>
            <a:ext cx="1066800" cy="277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>
                <a:solidFill>
                  <a:srgbClr val="FF5050"/>
                </a:solidFill>
              </a:rPr>
              <a:t>2</a:t>
            </a:r>
            <a:endParaRPr lang="es-CO" sz="4400" dirty="0">
              <a:solidFill>
                <a:srgbClr val="FF5050"/>
              </a:solidFill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9CA98DD7-F0C1-4E30-898E-3273ABF64D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89" r="80976" b="2091"/>
          <a:stretch/>
        </p:blipFill>
        <p:spPr bwMode="auto">
          <a:xfrm>
            <a:off x="1504950" y="1440611"/>
            <a:ext cx="843319" cy="56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9086F87D-C5BE-4196-BF81-4937C141BE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89" r="80976" b="2091"/>
          <a:stretch/>
        </p:blipFill>
        <p:spPr bwMode="auto">
          <a:xfrm>
            <a:off x="4367569" y="1409131"/>
            <a:ext cx="843319" cy="56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3F1F295F-2E2A-4095-AE7C-546E37CF9A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89" r="80976" b="2091"/>
          <a:stretch/>
        </p:blipFill>
        <p:spPr bwMode="auto">
          <a:xfrm>
            <a:off x="7230188" y="1409131"/>
            <a:ext cx="843319" cy="56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8605EAFD-73DB-4A4F-8322-CB2B9D9D0B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89" r="80976" b="2091"/>
          <a:stretch/>
        </p:blipFill>
        <p:spPr bwMode="auto">
          <a:xfrm>
            <a:off x="10045895" y="1443637"/>
            <a:ext cx="843319" cy="56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987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3E6B77-1E5A-BD41-84EA-D172809684AA}"/>
              </a:ext>
            </a:extLst>
          </p:cNvPr>
          <p:cNvSpPr txBox="1"/>
          <p:nvPr/>
        </p:nvSpPr>
        <p:spPr>
          <a:xfrm>
            <a:off x="14325600" y="7355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870CBF-C2CE-734B-83F9-1DA77D7E98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112" y="5876390"/>
            <a:ext cx="3153525" cy="830997"/>
          </a:xfrm>
          <a:prstGeom prst="rect">
            <a:avLst/>
          </a:prstGeom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0740C479-0C34-4770-B2BA-A863EE2718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94" b="75866"/>
          <a:stretch/>
        </p:blipFill>
        <p:spPr>
          <a:xfrm>
            <a:off x="0" y="-1"/>
            <a:ext cx="12192000" cy="793378"/>
          </a:xfrm>
          <a:prstGeom prst="rect">
            <a:avLst/>
          </a:prstGeom>
        </p:spPr>
      </p:pic>
      <p:sp>
        <p:nvSpPr>
          <p:cNvPr id="8" name="Rectangle 19">
            <a:extLst>
              <a:ext uri="{FF2B5EF4-FFF2-40B4-BE49-F238E27FC236}">
                <a16:creationId xmlns:a16="http://schemas.microsoft.com/office/drawing/2014/main" id="{8763A381-6143-4237-9E4B-9D59B7F3A4A0}"/>
              </a:ext>
            </a:extLst>
          </p:cNvPr>
          <p:cNvSpPr/>
          <p:nvPr/>
        </p:nvSpPr>
        <p:spPr>
          <a:xfrm>
            <a:off x="551329" y="-1"/>
            <a:ext cx="102459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000" b="1" i="1" dirty="0">
                <a:solidFill>
                  <a:srgbClr val="F8F8F8"/>
                </a:solidFill>
                <a:cs typeface="Arial" panose="020B0604020202020204" pitchFamily="34" charset="0"/>
              </a:rPr>
              <a:t>7. Reclamaciones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09627415"/>
              </p:ext>
            </p:extLst>
          </p:nvPr>
        </p:nvGraphicFramePr>
        <p:xfrm>
          <a:off x="242047" y="1183341"/>
          <a:ext cx="11618259" cy="4397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949818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3E6B77-1E5A-BD41-84EA-D172809684AA}"/>
              </a:ext>
            </a:extLst>
          </p:cNvPr>
          <p:cNvSpPr txBox="1"/>
          <p:nvPr/>
        </p:nvSpPr>
        <p:spPr>
          <a:xfrm>
            <a:off x="14325600" y="7355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0">
            <a:extLst>
              <a:ext uri="{FF2B5EF4-FFF2-40B4-BE49-F238E27FC236}">
                <a16:creationId xmlns:a16="http://schemas.microsoft.com/office/drawing/2014/main" id="{0740C479-0C34-4770-B2BA-A863EE2718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94" b="75866"/>
          <a:stretch/>
        </p:blipFill>
        <p:spPr>
          <a:xfrm>
            <a:off x="0" y="0"/>
            <a:ext cx="7565809" cy="673834"/>
          </a:xfrm>
          <a:prstGeom prst="rect">
            <a:avLst/>
          </a:prstGeom>
        </p:spPr>
      </p:pic>
      <p:sp>
        <p:nvSpPr>
          <p:cNvPr id="8" name="Rectangle 19">
            <a:extLst>
              <a:ext uri="{FF2B5EF4-FFF2-40B4-BE49-F238E27FC236}">
                <a16:creationId xmlns:a16="http://schemas.microsoft.com/office/drawing/2014/main" id="{8763A381-6143-4237-9E4B-9D59B7F3A4A0}"/>
              </a:ext>
            </a:extLst>
          </p:cNvPr>
          <p:cNvSpPr/>
          <p:nvPr/>
        </p:nvSpPr>
        <p:spPr>
          <a:xfrm>
            <a:off x="-171292" y="-43938"/>
            <a:ext cx="57422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000" b="1" i="1" dirty="0">
                <a:solidFill>
                  <a:srgbClr val="F8F8F8"/>
                </a:solidFill>
                <a:cs typeface="Arial" panose="020B0604020202020204" pitchFamily="34" charset="0"/>
              </a:rPr>
              <a:t>Dependencias </a:t>
            </a:r>
          </a:p>
        </p:txBody>
      </p:sp>
      <p:pic>
        <p:nvPicPr>
          <p:cNvPr id="9" name="Picture 20">
            <a:extLst>
              <a:ext uri="{FF2B5EF4-FFF2-40B4-BE49-F238E27FC236}">
                <a16:creationId xmlns:a16="http://schemas.microsoft.com/office/drawing/2014/main" id="{0740C479-0C34-4770-B2BA-A863EE2718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94" b="75866"/>
          <a:stretch/>
        </p:blipFill>
        <p:spPr>
          <a:xfrm rot="10800000">
            <a:off x="4626190" y="6373503"/>
            <a:ext cx="7565809" cy="495545"/>
          </a:xfrm>
          <a:prstGeom prst="rect">
            <a:avLst/>
          </a:prstGeom>
        </p:spPr>
      </p:pic>
      <p:sp>
        <p:nvSpPr>
          <p:cNvPr id="10" name="Rectangle 19">
            <a:extLst>
              <a:ext uri="{FF2B5EF4-FFF2-40B4-BE49-F238E27FC236}">
                <a16:creationId xmlns:a16="http://schemas.microsoft.com/office/drawing/2014/main" id="{8763A381-6143-4237-9E4B-9D59B7F3A4A0}"/>
              </a:ext>
            </a:extLst>
          </p:cNvPr>
          <p:cNvSpPr/>
          <p:nvPr/>
        </p:nvSpPr>
        <p:spPr>
          <a:xfrm>
            <a:off x="7429332" y="6344277"/>
            <a:ext cx="57422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000" b="1" i="1" dirty="0">
                <a:solidFill>
                  <a:srgbClr val="F8F8F8"/>
                </a:solidFill>
                <a:cs typeface="Arial" panose="020B0604020202020204" pitchFamily="34" charset="0"/>
              </a:rPr>
              <a:t>Cantidad de vacantes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267862" y="804287"/>
            <a:ext cx="4781810" cy="546835"/>
          </a:xfrm>
          <a:prstGeom prst="roundRect">
            <a:avLst/>
          </a:prstGeom>
          <a:solidFill>
            <a:srgbClr val="4FB289"/>
          </a:solidFill>
          <a:ln>
            <a:solidFill>
              <a:srgbClr val="2A65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/>
              <a:t>Oficina Asesora de Planeación</a:t>
            </a:r>
          </a:p>
          <a:p>
            <a:pPr algn="ctr"/>
            <a:r>
              <a:rPr lang="es-CO" sz="1700" i="1" u="sng" dirty="0"/>
              <a:t>Comisión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267862" y="5789823"/>
            <a:ext cx="4781810" cy="54683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2A65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bg1">
                    <a:lumMod val="50000"/>
                  </a:schemeClr>
                </a:solidFill>
              </a:rPr>
              <a:t>Subdirección  Administrativa y Financiera                                                  </a:t>
            </a:r>
            <a:r>
              <a:rPr lang="es-CO" sz="1700" i="1" u="sng" dirty="0">
                <a:solidFill>
                  <a:schemeClr val="bg1">
                    <a:lumMod val="50000"/>
                  </a:schemeClr>
                </a:solidFill>
              </a:rPr>
              <a:t>2 Vacancia Temporal y 1 Vacancia Definitiva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267862" y="5162694"/>
            <a:ext cx="4781810" cy="546835"/>
          </a:xfrm>
          <a:prstGeom prst="roundRect">
            <a:avLst/>
          </a:prstGeom>
          <a:solidFill>
            <a:srgbClr val="4FB289"/>
          </a:solidFill>
          <a:ln>
            <a:solidFill>
              <a:srgbClr val="2A65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/>
              <a:t>Subdirección Asuntos Legales (1)</a:t>
            </a:r>
          </a:p>
          <a:p>
            <a:pPr algn="ctr"/>
            <a:r>
              <a:rPr lang="es-CO" sz="1700" i="1" u="sng" dirty="0"/>
              <a:t>Vacancia Temporal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267862" y="2029489"/>
            <a:ext cx="4781810" cy="54683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2A65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bg1">
                    <a:lumMod val="50000"/>
                  </a:schemeClr>
                </a:solidFill>
              </a:rPr>
              <a:t>Subdirección RBL</a:t>
            </a:r>
          </a:p>
          <a:p>
            <a:pPr algn="ctr"/>
            <a:r>
              <a:rPr lang="es-CO" sz="1700" i="1" u="sng" dirty="0">
                <a:solidFill>
                  <a:schemeClr val="bg1">
                    <a:lumMod val="50000"/>
                  </a:schemeClr>
                </a:solidFill>
              </a:rPr>
              <a:t>Vacancia definitiva</a:t>
            </a:r>
          </a:p>
        </p:txBody>
      </p:sp>
      <p:sp>
        <p:nvSpPr>
          <p:cNvPr id="18" name="Rectángulo redondeado 17"/>
          <p:cNvSpPr/>
          <p:nvPr/>
        </p:nvSpPr>
        <p:spPr>
          <a:xfrm>
            <a:off x="267862" y="2663301"/>
            <a:ext cx="4781810" cy="54683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2A65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bg1">
                    <a:lumMod val="50000"/>
                  </a:schemeClr>
                </a:solidFill>
              </a:rPr>
              <a:t>Oficina de Control Interno</a:t>
            </a:r>
          </a:p>
          <a:p>
            <a:pPr algn="ctr"/>
            <a:r>
              <a:rPr lang="es-CO" sz="1700" i="1" u="sng" dirty="0">
                <a:solidFill>
                  <a:schemeClr val="bg1">
                    <a:lumMod val="50000"/>
                  </a:schemeClr>
                </a:solidFill>
              </a:rPr>
              <a:t>Comisión</a:t>
            </a:r>
          </a:p>
        </p:txBody>
      </p:sp>
      <p:sp>
        <p:nvSpPr>
          <p:cNvPr id="19" name="Rectángulo redondeado 18"/>
          <p:cNvSpPr/>
          <p:nvPr/>
        </p:nvSpPr>
        <p:spPr>
          <a:xfrm>
            <a:off x="267862" y="3283255"/>
            <a:ext cx="4781810" cy="546835"/>
          </a:xfrm>
          <a:prstGeom prst="roundRect">
            <a:avLst/>
          </a:prstGeom>
          <a:solidFill>
            <a:srgbClr val="4FB289"/>
          </a:solidFill>
          <a:ln>
            <a:solidFill>
              <a:srgbClr val="2A65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/>
              <a:t>Oficina de Comunicaciones (2)</a:t>
            </a:r>
            <a:r>
              <a:rPr lang="es-CO" dirty="0"/>
              <a:t>                               </a:t>
            </a:r>
            <a:r>
              <a:rPr lang="es-CO" sz="1700" i="1" u="sng" dirty="0"/>
              <a:t>Vacancia Temporal</a:t>
            </a:r>
          </a:p>
        </p:txBody>
      </p:sp>
      <p:sp>
        <p:nvSpPr>
          <p:cNvPr id="20" name="Rectángulo redondeado 19"/>
          <p:cNvSpPr/>
          <p:nvPr/>
        </p:nvSpPr>
        <p:spPr>
          <a:xfrm>
            <a:off x="267862" y="3908447"/>
            <a:ext cx="4781810" cy="546835"/>
          </a:xfrm>
          <a:prstGeom prst="roundRect">
            <a:avLst/>
          </a:prstGeom>
          <a:solidFill>
            <a:srgbClr val="4FB289"/>
          </a:solidFill>
          <a:ln>
            <a:solidFill>
              <a:srgbClr val="2A65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/>
              <a:t>Subdirección Disposición Final (2)</a:t>
            </a:r>
          </a:p>
          <a:p>
            <a:pPr algn="ctr"/>
            <a:r>
              <a:rPr lang="es-CO" sz="1700" i="1" u="sng" dirty="0"/>
              <a:t>Vacancia Temporal</a:t>
            </a:r>
          </a:p>
        </p:txBody>
      </p:sp>
      <p:sp>
        <p:nvSpPr>
          <p:cNvPr id="21" name="Rectángulo redondeado 20"/>
          <p:cNvSpPr/>
          <p:nvPr/>
        </p:nvSpPr>
        <p:spPr>
          <a:xfrm>
            <a:off x="267862" y="4535569"/>
            <a:ext cx="4781810" cy="546835"/>
          </a:xfrm>
          <a:prstGeom prst="roundRect">
            <a:avLst/>
          </a:prstGeom>
          <a:solidFill>
            <a:srgbClr val="4FB289"/>
          </a:solidFill>
          <a:ln>
            <a:solidFill>
              <a:srgbClr val="2A65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 </a:t>
            </a:r>
            <a:r>
              <a:rPr lang="es-CO" sz="2000" dirty="0"/>
              <a:t>Subdirección  Funerarios (1)</a:t>
            </a:r>
          </a:p>
          <a:p>
            <a:pPr algn="ctr"/>
            <a:r>
              <a:rPr lang="es-CO" sz="1700" i="1" u="sng" dirty="0"/>
              <a:t>Vacancia Temporal</a:t>
            </a:r>
          </a:p>
        </p:txBody>
      </p:sp>
      <p:sp>
        <p:nvSpPr>
          <p:cNvPr id="22" name="Rectángulo redondeado 21"/>
          <p:cNvSpPr/>
          <p:nvPr/>
        </p:nvSpPr>
        <p:spPr>
          <a:xfrm>
            <a:off x="6163541" y="804287"/>
            <a:ext cx="3442045" cy="546835"/>
          </a:xfrm>
          <a:prstGeom prst="roundRect">
            <a:avLst/>
          </a:prstGeom>
          <a:solidFill>
            <a:srgbClr val="4FB289"/>
          </a:solidFill>
          <a:ln>
            <a:solidFill>
              <a:srgbClr val="2A65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1600" dirty="0"/>
              <a:t>Profesional Especializado, Código 222,</a:t>
            </a:r>
          </a:p>
          <a:p>
            <a:pPr lvl="0" algn="ctr"/>
            <a:r>
              <a:rPr lang="es-MX" sz="1600" dirty="0"/>
              <a:t> Grado 26 (1)</a:t>
            </a:r>
            <a:endParaRPr lang="es-CO" sz="1600" dirty="0"/>
          </a:p>
        </p:txBody>
      </p:sp>
      <p:sp>
        <p:nvSpPr>
          <p:cNvPr id="23" name="Rectángulo redondeado 22"/>
          <p:cNvSpPr/>
          <p:nvPr/>
        </p:nvSpPr>
        <p:spPr>
          <a:xfrm>
            <a:off x="6179622" y="1897264"/>
            <a:ext cx="3425964" cy="13128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2A65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MX" sz="1600" dirty="0">
              <a:solidFill>
                <a:schemeClr val="bg1">
                  <a:lumMod val="50000"/>
                </a:schemeClr>
              </a:solidFill>
            </a:endParaRPr>
          </a:p>
          <a:p>
            <a:pPr lvl="0" algn="ctr"/>
            <a:r>
              <a:rPr lang="es-MX" sz="1600" dirty="0">
                <a:solidFill>
                  <a:schemeClr val="bg1">
                    <a:lumMod val="50000"/>
                  </a:schemeClr>
                </a:solidFill>
              </a:rPr>
              <a:t>Profesional Especializado</a:t>
            </a:r>
          </a:p>
          <a:p>
            <a:pPr lvl="0" algn="ctr"/>
            <a:r>
              <a:rPr lang="es-MX" sz="1600" dirty="0">
                <a:solidFill>
                  <a:schemeClr val="bg1">
                    <a:lumMod val="50000"/>
                  </a:schemeClr>
                </a:solidFill>
              </a:rPr>
              <a:t> Código 222</a:t>
            </a:r>
          </a:p>
          <a:p>
            <a:pPr lvl="0" algn="ctr"/>
            <a:r>
              <a:rPr lang="es-MX" sz="1600" dirty="0">
                <a:solidFill>
                  <a:schemeClr val="bg1">
                    <a:lumMod val="50000"/>
                  </a:schemeClr>
                </a:solidFill>
              </a:rPr>
              <a:t>Grado 24</a:t>
            </a:r>
          </a:p>
          <a:p>
            <a:pPr lvl="0" algn="ctr"/>
            <a:r>
              <a:rPr lang="es-MX" sz="1600" dirty="0">
                <a:solidFill>
                  <a:schemeClr val="bg1">
                    <a:lumMod val="50000"/>
                  </a:schemeClr>
                </a:solidFill>
              </a:rPr>
              <a:t>2 vacantes</a:t>
            </a:r>
            <a:endParaRPr lang="es-CO" sz="1600" dirty="0">
              <a:solidFill>
                <a:schemeClr val="bg1">
                  <a:lumMod val="50000"/>
                </a:schemeClr>
              </a:solidFill>
            </a:endParaRPr>
          </a:p>
          <a:p>
            <a:pPr lvl="0" algn="ctr"/>
            <a:endParaRPr lang="es-CO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Rectángulo redondeado 23"/>
          <p:cNvSpPr/>
          <p:nvPr/>
        </p:nvSpPr>
        <p:spPr>
          <a:xfrm>
            <a:off x="6179622" y="3274527"/>
            <a:ext cx="3442045" cy="2435002"/>
          </a:xfrm>
          <a:prstGeom prst="roundRect">
            <a:avLst/>
          </a:prstGeom>
          <a:solidFill>
            <a:srgbClr val="4FB289"/>
          </a:solidFill>
          <a:ln>
            <a:solidFill>
              <a:srgbClr val="2A65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1600" dirty="0"/>
              <a:t>Profesional Universitario</a:t>
            </a:r>
          </a:p>
          <a:p>
            <a:pPr lvl="0" algn="ctr"/>
            <a:r>
              <a:rPr lang="es-MX" sz="1600" dirty="0"/>
              <a:t>Código 219</a:t>
            </a:r>
          </a:p>
          <a:p>
            <a:pPr lvl="0" algn="ctr"/>
            <a:r>
              <a:rPr lang="es-MX" sz="1600" dirty="0"/>
              <a:t>Grado 12                                                            </a:t>
            </a:r>
          </a:p>
          <a:p>
            <a:pPr lvl="0" algn="ctr"/>
            <a:r>
              <a:rPr lang="es-MX" sz="1600" dirty="0"/>
              <a:t>6 vacantes</a:t>
            </a:r>
            <a:endParaRPr lang="es-CO" sz="1600" dirty="0"/>
          </a:p>
        </p:txBody>
      </p:sp>
      <p:sp>
        <p:nvSpPr>
          <p:cNvPr id="25" name="Rectángulo redondeado 24"/>
          <p:cNvSpPr/>
          <p:nvPr/>
        </p:nvSpPr>
        <p:spPr>
          <a:xfrm>
            <a:off x="6220565" y="5798135"/>
            <a:ext cx="3442045" cy="54683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2A65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MX" sz="1600" dirty="0">
                <a:solidFill>
                  <a:schemeClr val="bg1">
                    <a:lumMod val="50000"/>
                  </a:schemeClr>
                </a:solidFill>
              </a:rPr>
              <a:t>Auxiliar Administrativo,  Código 407, Grado 08, 3 vacantes</a:t>
            </a:r>
            <a:endParaRPr lang="es-CO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10153934" y="2250130"/>
            <a:ext cx="1751893" cy="1897039"/>
          </a:xfrm>
          <a:prstGeom prst="roundRect">
            <a:avLst/>
          </a:prstGeom>
          <a:noFill/>
          <a:ln>
            <a:solidFill>
              <a:srgbClr val="2A65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chemeClr val="tx1"/>
                </a:solidFill>
              </a:rPr>
              <a:t>12 Encargos</a:t>
            </a:r>
          </a:p>
        </p:txBody>
      </p:sp>
      <p:sp>
        <p:nvSpPr>
          <p:cNvPr id="2" name="Flecha derecha 1"/>
          <p:cNvSpPr/>
          <p:nvPr/>
        </p:nvSpPr>
        <p:spPr>
          <a:xfrm>
            <a:off x="5230906" y="900953"/>
            <a:ext cx="806823" cy="3227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Flecha derecha 25"/>
          <p:cNvSpPr/>
          <p:nvPr/>
        </p:nvSpPr>
        <p:spPr>
          <a:xfrm>
            <a:off x="5230904" y="2142886"/>
            <a:ext cx="806823" cy="3227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Flecha derecha 26"/>
          <p:cNvSpPr/>
          <p:nvPr/>
        </p:nvSpPr>
        <p:spPr>
          <a:xfrm>
            <a:off x="5199528" y="2766309"/>
            <a:ext cx="806823" cy="3227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Flecha derecha 27"/>
          <p:cNvSpPr/>
          <p:nvPr/>
        </p:nvSpPr>
        <p:spPr>
          <a:xfrm>
            <a:off x="5205011" y="3389731"/>
            <a:ext cx="806823" cy="3227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Flecha derecha 28"/>
          <p:cNvSpPr/>
          <p:nvPr/>
        </p:nvSpPr>
        <p:spPr>
          <a:xfrm>
            <a:off x="5248835" y="3964957"/>
            <a:ext cx="806823" cy="3227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Flecha derecha 29"/>
          <p:cNvSpPr/>
          <p:nvPr/>
        </p:nvSpPr>
        <p:spPr>
          <a:xfrm>
            <a:off x="5230905" y="4636576"/>
            <a:ext cx="806823" cy="3227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Flecha derecha 30"/>
          <p:cNvSpPr/>
          <p:nvPr/>
        </p:nvSpPr>
        <p:spPr>
          <a:xfrm>
            <a:off x="5211235" y="5224821"/>
            <a:ext cx="806823" cy="3227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Flecha derecha 31"/>
          <p:cNvSpPr/>
          <p:nvPr/>
        </p:nvSpPr>
        <p:spPr>
          <a:xfrm>
            <a:off x="5248835" y="5896440"/>
            <a:ext cx="806823" cy="3227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5" name="Conector recto 4"/>
          <p:cNvCxnSpPr/>
          <p:nvPr/>
        </p:nvCxnSpPr>
        <p:spPr>
          <a:xfrm flipV="1">
            <a:off x="161364" y="1385885"/>
            <a:ext cx="968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 flipV="1">
            <a:off x="138953" y="3246056"/>
            <a:ext cx="968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/>
          <p:cNvCxnSpPr/>
          <p:nvPr/>
        </p:nvCxnSpPr>
        <p:spPr>
          <a:xfrm flipV="1">
            <a:off x="116542" y="5751689"/>
            <a:ext cx="968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768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3E6B77-1E5A-BD41-84EA-D172809684AA}"/>
              </a:ext>
            </a:extLst>
          </p:cNvPr>
          <p:cNvSpPr txBox="1"/>
          <p:nvPr/>
        </p:nvSpPr>
        <p:spPr>
          <a:xfrm>
            <a:off x="14325600" y="7355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870CBF-C2CE-734B-83F9-1DA77D7E98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112" y="5876390"/>
            <a:ext cx="3153525" cy="830997"/>
          </a:xfrm>
          <a:prstGeom prst="rect">
            <a:avLst/>
          </a:prstGeom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0740C479-0C34-4770-B2BA-A863EE2718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94" b="75866"/>
          <a:stretch/>
        </p:blipFill>
        <p:spPr>
          <a:xfrm>
            <a:off x="0" y="0"/>
            <a:ext cx="7565809" cy="1093890"/>
          </a:xfrm>
          <a:prstGeom prst="rect">
            <a:avLst/>
          </a:prstGeom>
        </p:spPr>
      </p:pic>
      <p:sp>
        <p:nvSpPr>
          <p:cNvPr id="8" name="Rectangle 19">
            <a:extLst>
              <a:ext uri="{FF2B5EF4-FFF2-40B4-BE49-F238E27FC236}">
                <a16:creationId xmlns:a16="http://schemas.microsoft.com/office/drawing/2014/main" id="{8763A381-6143-4237-9E4B-9D59B7F3A4A0}"/>
              </a:ext>
            </a:extLst>
          </p:cNvPr>
          <p:cNvSpPr/>
          <p:nvPr/>
        </p:nvSpPr>
        <p:spPr>
          <a:xfrm>
            <a:off x="169898" y="119836"/>
            <a:ext cx="57422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000" b="1" i="1" dirty="0">
                <a:solidFill>
                  <a:srgbClr val="F8F8F8"/>
                </a:solidFill>
                <a:cs typeface="Arial" panose="020B0604020202020204" pitchFamily="34" charset="0"/>
              </a:rPr>
              <a:t>Bibliografía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51588992-F62B-47C2-AB28-EDE36AC0E5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1" t="27500" r="6641" b="7917"/>
          <a:stretch/>
        </p:blipFill>
        <p:spPr bwMode="auto">
          <a:xfrm>
            <a:off x="233363" y="1213726"/>
            <a:ext cx="11866945" cy="489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5DCB929-AAAC-4009-9187-D697DCF6F314}"/>
              </a:ext>
            </a:extLst>
          </p:cNvPr>
          <p:cNvSpPr/>
          <p:nvPr/>
        </p:nvSpPr>
        <p:spPr>
          <a:xfrm>
            <a:off x="233363" y="1609725"/>
            <a:ext cx="519112" cy="1181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0ADA88A-CA80-4204-AD00-D387F448F4EE}"/>
              </a:ext>
            </a:extLst>
          </p:cNvPr>
          <p:cNvSpPr/>
          <p:nvPr/>
        </p:nvSpPr>
        <p:spPr>
          <a:xfrm>
            <a:off x="8386763" y="1609725"/>
            <a:ext cx="519112" cy="1181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C6E3BE1-C01B-48EB-B435-037BD20605D9}"/>
              </a:ext>
            </a:extLst>
          </p:cNvPr>
          <p:cNvSpPr/>
          <p:nvPr/>
        </p:nvSpPr>
        <p:spPr>
          <a:xfrm>
            <a:off x="4386263" y="1762125"/>
            <a:ext cx="519112" cy="1181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534B95A-3693-4A8C-ADB7-ABC220119BB0}"/>
              </a:ext>
            </a:extLst>
          </p:cNvPr>
          <p:cNvSpPr/>
          <p:nvPr/>
        </p:nvSpPr>
        <p:spPr>
          <a:xfrm>
            <a:off x="6386513" y="4637056"/>
            <a:ext cx="519112" cy="1181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14FC1DB-E55E-4034-BFBE-3038A7C710FB}"/>
              </a:ext>
            </a:extLst>
          </p:cNvPr>
          <p:cNvSpPr/>
          <p:nvPr/>
        </p:nvSpPr>
        <p:spPr>
          <a:xfrm>
            <a:off x="2195513" y="4463174"/>
            <a:ext cx="519112" cy="1181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4804F5-0983-464C-93AF-2513E44AE603}"/>
              </a:ext>
            </a:extLst>
          </p:cNvPr>
          <p:cNvSpPr/>
          <p:nvPr/>
        </p:nvSpPr>
        <p:spPr>
          <a:xfrm>
            <a:off x="1076325" y="1609725"/>
            <a:ext cx="3743325" cy="1562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F6B30C"/>
                </a:solidFill>
              </a:rPr>
              <a:t>Ley 909 de 2004 </a:t>
            </a:r>
          </a:p>
          <a:p>
            <a:pPr algn="ctr"/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Expide normas que regulan el empleo público</a:t>
            </a:r>
          </a:p>
          <a:p>
            <a:pPr algn="ctr"/>
            <a:endParaRPr lang="es-MX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56B7B49-C560-42BF-8D7D-9BA7D8F88ED0}"/>
              </a:ext>
            </a:extLst>
          </p:cNvPr>
          <p:cNvSpPr/>
          <p:nvPr/>
        </p:nvSpPr>
        <p:spPr>
          <a:xfrm>
            <a:off x="3162300" y="4256056"/>
            <a:ext cx="3743325" cy="1562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1CCEE6"/>
                </a:solidFill>
              </a:rPr>
              <a:t>Ley 1960 de 2019</a:t>
            </a:r>
          </a:p>
          <a:p>
            <a:pPr algn="ctr"/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Modificó el artículo 24 de la Ley 909 de 2004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89B2031-7FE3-428A-8DBC-3DBD42F6AB71}"/>
              </a:ext>
            </a:extLst>
          </p:cNvPr>
          <p:cNvSpPr/>
          <p:nvPr/>
        </p:nvSpPr>
        <p:spPr>
          <a:xfrm>
            <a:off x="5091113" y="1609725"/>
            <a:ext cx="3743325" cy="1562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FF6699"/>
                </a:solidFill>
              </a:rPr>
              <a:t>Decreto 1083 de 2015</a:t>
            </a:r>
          </a:p>
          <a:p>
            <a:pPr algn="ctr"/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Expide el Decreto Único Reglamentario del Sector de Función Pública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4191E9A8-9DE5-4BB1-B843-FEFE7FEC9223}"/>
              </a:ext>
            </a:extLst>
          </p:cNvPr>
          <p:cNvSpPr/>
          <p:nvPr/>
        </p:nvSpPr>
        <p:spPr>
          <a:xfrm>
            <a:off x="9258301" y="1609725"/>
            <a:ext cx="2773554" cy="1562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4FB289"/>
                </a:solidFill>
              </a:rPr>
              <a:t>Decreto 648 de 2017</a:t>
            </a:r>
          </a:p>
          <a:p>
            <a:pPr algn="ctr"/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Modifica y adiciona el Decreto 1083 de 2015</a:t>
            </a:r>
          </a:p>
          <a:p>
            <a:pPr algn="ctr"/>
            <a:endParaRPr lang="es-MX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6B93F2C-4BA8-48DA-BAE1-E4BE84165BE2}"/>
              </a:ext>
            </a:extLst>
          </p:cNvPr>
          <p:cNvSpPr/>
          <p:nvPr/>
        </p:nvSpPr>
        <p:spPr>
          <a:xfrm>
            <a:off x="7239000" y="4272674"/>
            <a:ext cx="3743325" cy="1562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0070C0"/>
                </a:solidFill>
              </a:rPr>
              <a:t>Circular </a:t>
            </a:r>
            <a:r>
              <a:rPr lang="es-MX" dirty="0" err="1">
                <a:solidFill>
                  <a:srgbClr val="0070C0"/>
                </a:solidFill>
              </a:rPr>
              <a:t>N°</a:t>
            </a:r>
            <a:r>
              <a:rPr lang="es-MX" dirty="0">
                <a:solidFill>
                  <a:srgbClr val="0070C0"/>
                </a:solidFill>
              </a:rPr>
              <a:t> 20191000000117 </a:t>
            </a:r>
          </a:p>
          <a:p>
            <a:pPr algn="ctr"/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 29 de julio de 2019  CNSC y DAF Imparte lineamiento en información de vacantes definitivas y encargo</a:t>
            </a:r>
          </a:p>
          <a:p>
            <a:pPr algn="ctr"/>
            <a:endParaRPr lang="es-MX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56C0EF96-5C57-42F4-BC7C-85BE0BC5660D}"/>
              </a:ext>
            </a:extLst>
          </p:cNvPr>
          <p:cNvSpPr/>
          <p:nvPr/>
        </p:nvSpPr>
        <p:spPr>
          <a:xfrm>
            <a:off x="169898" y="4349585"/>
            <a:ext cx="2745581" cy="1268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0070C0"/>
                </a:solidFill>
              </a:rPr>
              <a:t>Criterio Unificado </a:t>
            </a:r>
            <a:r>
              <a:rPr lang="es-MX" dirty="0" err="1">
                <a:solidFill>
                  <a:srgbClr val="0070C0"/>
                </a:solidFill>
              </a:rPr>
              <a:t>N°</a:t>
            </a:r>
            <a:r>
              <a:rPr lang="es-MX" dirty="0">
                <a:solidFill>
                  <a:srgbClr val="0070C0"/>
                </a:solidFill>
              </a:rPr>
              <a:t> 13082019 </a:t>
            </a:r>
          </a:p>
          <a:p>
            <a:pPr algn="ctr"/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 13 de agosto de 2019  CNSC referente a provisión de empleos públicos mediante encargo y comisión</a:t>
            </a:r>
          </a:p>
          <a:p>
            <a:pPr algn="ctr"/>
            <a:endParaRPr lang="es-MX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2360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E72432E-2A63-43F4-985F-C18BD4B914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25" t="14504" r="35713" b="10245"/>
          <a:stretch/>
        </p:blipFill>
        <p:spPr>
          <a:xfrm>
            <a:off x="2431994" y="1215118"/>
            <a:ext cx="3788230" cy="53851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43A33AF-B8F0-43E6-BA99-1A5026EF09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85" t="20938" r="35596" b="6222"/>
          <a:stretch/>
        </p:blipFill>
        <p:spPr>
          <a:xfrm>
            <a:off x="6911992" y="1093890"/>
            <a:ext cx="3976915" cy="54073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0">
            <a:extLst>
              <a:ext uri="{FF2B5EF4-FFF2-40B4-BE49-F238E27FC236}">
                <a16:creationId xmlns:a16="http://schemas.microsoft.com/office/drawing/2014/main" id="{BCB33ABA-76AE-4B4D-9162-3C7250F4B9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94" b="75866"/>
          <a:stretch/>
        </p:blipFill>
        <p:spPr>
          <a:xfrm>
            <a:off x="0" y="0"/>
            <a:ext cx="7565809" cy="109389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BB8F9B3-696E-44B4-9CFA-467FFFBEA256}"/>
              </a:ext>
            </a:extLst>
          </p:cNvPr>
          <p:cNvSpPr txBox="1"/>
          <p:nvPr/>
        </p:nvSpPr>
        <p:spPr>
          <a:xfrm>
            <a:off x="169672" y="3366676"/>
            <a:ext cx="219088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500" b="1" dirty="0">
                <a:solidFill>
                  <a:srgbClr val="00B050"/>
                </a:solidFill>
              </a:rPr>
              <a:t>Campaña </a:t>
            </a:r>
          </a:p>
          <a:p>
            <a:r>
              <a:rPr lang="es-MX" sz="2500" b="1" dirty="0">
                <a:solidFill>
                  <a:srgbClr val="00B050"/>
                </a:solidFill>
              </a:rPr>
              <a:t>de Expectativa</a:t>
            </a:r>
            <a:endParaRPr lang="es-CO" sz="2500" b="1" dirty="0">
              <a:solidFill>
                <a:srgbClr val="00B05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36070AE-BAE6-4524-BC21-0F2D8A69F1FF}"/>
              </a:ext>
            </a:extLst>
          </p:cNvPr>
          <p:cNvSpPr txBox="1"/>
          <p:nvPr/>
        </p:nvSpPr>
        <p:spPr>
          <a:xfrm>
            <a:off x="241111" y="121228"/>
            <a:ext cx="6141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PROCEDIMIENTO INTERNO  Y RECLAMACIONES DE </a:t>
            </a:r>
          </a:p>
          <a:p>
            <a:pPr algn="ctr"/>
            <a:r>
              <a:rPr lang="es-MX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ENCARGO</a:t>
            </a:r>
            <a:endParaRPr lang="es-ES_tradnl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13A8C05-BF9C-4683-9A85-3BBD2FF772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46" r="77953"/>
          <a:stretch/>
        </p:blipFill>
        <p:spPr bwMode="auto">
          <a:xfrm>
            <a:off x="0" y="5773924"/>
            <a:ext cx="2053389" cy="101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566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3E6B77-1E5A-BD41-84EA-D172809684AA}"/>
              </a:ext>
            </a:extLst>
          </p:cNvPr>
          <p:cNvSpPr txBox="1"/>
          <p:nvPr/>
        </p:nvSpPr>
        <p:spPr>
          <a:xfrm>
            <a:off x="14325600" y="7355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870CBF-C2CE-734B-83F9-1DA77D7E98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112" y="5876390"/>
            <a:ext cx="3153525" cy="83099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65E3EA9-31AE-4FE9-B189-FE0734F58A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 t="31556" r="9167" b="9926"/>
          <a:stretch/>
        </p:blipFill>
        <p:spPr bwMode="auto">
          <a:xfrm>
            <a:off x="504870" y="904240"/>
            <a:ext cx="11453767" cy="460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719F59B-26EC-43D9-AA5C-9DD36417AEC5}"/>
              </a:ext>
            </a:extLst>
          </p:cNvPr>
          <p:cNvSpPr/>
          <p:nvPr/>
        </p:nvSpPr>
        <p:spPr>
          <a:xfrm>
            <a:off x="5486400" y="2529840"/>
            <a:ext cx="5181600" cy="2275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9B928AF-DD35-45E7-900D-2D2FDE143C03}"/>
              </a:ext>
            </a:extLst>
          </p:cNvPr>
          <p:cNvSpPr/>
          <p:nvPr/>
        </p:nvSpPr>
        <p:spPr>
          <a:xfrm>
            <a:off x="4348163" y="2367280"/>
            <a:ext cx="5181600" cy="2275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163A864-49D5-41CE-BD92-7CFA2AD3FC35}"/>
              </a:ext>
            </a:extLst>
          </p:cNvPr>
          <p:cNvSpPr/>
          <p:nvPr/>
        </p:nvSpPr>
        <p:spPr>
          <a:xfrm>
            <a:off x="1838325" y="2529839"/>
            <a:ext cx="9334499" cy="19754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600" dirty="0">
                <a:solidFill>
                  <a:srgbClr val="00C09B"/>
                </a:solidFill>
              </a:rPr>
              <a:t>Momento de preguntar…</a:t>
            </a:r>
            <a:endParaRPr lang="es-CO" sz="6600" dirty="0">
              <a:solidFill>
                <a:srgbClr val="00C0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551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3E6B77-1E5A-BD41-84EA-D172809684AA}"/>
              </a:ext>
            </a:extLst>
          </p:cNvPr>
          <p:cNvSpPr txBox="1"/>
          <p:nvPr/>
        </p:nvSpPr>
        <p:spPr>
          <a:xfrm>
            <a:off x="14325600" y="7355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0">
            <a:extLst>
              <a:ext uri="{FF2B5EF4-FFF2-40B4-BE49-F238E27FC236}">
                <a16:creationId xmlns:a16="http://schemas.microsoft.com/office/drawing/2014/main" id="{0740C479-0C34-4770-B2BA-A863EE2718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94" b="75866"/>
          <a:stretch/>
        </p:blipFill>
        <p:spPr>
          <a:xfrm>
            <a:off x="0" y="0"/>
            <a:ext cx="7565809" cy="1093890"/>
          </a:xfrm>
          <a:prstGeom prst="rect">
            <a:avLst/>
          </a:prstGeom>
        </p:spPr>
      </p:pic>
      <p:sp>
        <p:nvSpPr>
          <p:cNvPr id="8" name="Rectangle 19">
            <a:extLst>
              <a:ext uri="{FF2B5EF4-FFF2-40B4-BE49-F238E27FC236}">
                <a16:creationId xmlns:a16="http://schemas.microsoft.com/office/drawing/2014/main" id="{8763A381-6143-4237-9E4B-9D59B7F3A4A0}"/>
              </a:ext>
            </a:extLst>
          </p:cNvPr>
          <p:cNvSpPr/>
          <p:nvPr/>
        </p:nvSpPr>
        <p:spPr>
          <a:xfrm>
            <a:off x="169898" y="119836"/>
            <a:ext cx="57422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000" b="1" i="1" dirty="0">
                <a:solidFill>
                  <a:srgbClr val="EACC18"/>
                </a:solidFill>
                <a:cs typeface="Arial" panose="020B0604020202020204" pitchFamily="34" charset="0"/>
              </a:rPr>
              <a:t>Tipos de vacancia</a:t>
            </a:r>
          </a:p>
        </p:txBody>
      </p:sp>
      <p:pic>
        <p:nvPicPr>
          <p:cNvPr id="9" name="Picture 20">
            <a:extLst>
              <a:ext uri="{FF2B5EF4-FFF2-40B4-BE49-F238E27FC236}">
                <a16:creationId xmlns:a16="http://schemas.microsoft.com/office/drawing/2014/main" id="{0740C479-0C34-4770-B2BA-A863EE2718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94" b="75866"/>
          <a:stretch/>
        </p:blipFill>
        <p:spPr>
          <a:xfrm rot="10800000">
            <a:off x="4626189" y="6237027"/>
            <a:ext cx="7565809" cy="648242"/>
          </a:xfrm>
          <a:prstGeom prst="rect">
            <a:avLst/>
          </a:prstGeom>
        </p:spPr>
      </p:pic>
      <p:sp>
        <p:nvSpPr>
          <p:cNvPr id="10" name="Rectangle 19">
            <a:extLst>
              <a:ext uri="{FF2B5EF4-FFF2-40B4-BE49-F238E27FC236}">
                <a16:creationId xmlns:a16="http://schemas.microsoft.com/office/drawing/2014/main" id="{8763A381-6143-4237-9E4B-9D59B7F3A4A0}"/>
              </a:ext>
            </a:extLst>
          </p:cNvPr>
          <p:cNvSpPr/>
          <p:nvPr/>
        </p:nvSpPr>
        <p:spPr>
          <a:xfrm>
            <a:off x="6286373" y="6338741"/>
            <a:ext cx="57422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000" b="1" i="1" dirty="0">
                <a:solidFill>
                  <a:srgbClr val="F8F8F8"/>
                </a:solidFill>
                <a:cs typeface="Arial" panose="020B0604020202020204" pitchFamily="34" charset="0"/>
              </a:rPr>
              <a:t>Clases de un encargo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097349526"/>
              </p:ext>
            </p:extLst>
          </p:nvPr>
        </p:nvGraphicFramePr>
        <p:xfrm>
          <a:off x="-151647" y="1187354"/>
          <a:ext cx="6538794" cy="5527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val="685473536"/>
              </p:ext>
            </p:extLst>
          </p:nvPr>
        </p:nvGraphicFramePr>
        <p:xfrm>
          <a:off x="7060441" y="774258"/>
          <a:ext cx="5131557" cy="5012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714278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D00FAA7-1BA6-8F43-AC0D-BEAB12EE0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" y="0"/>
            <a:ext cx="12178203" cy="6858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2A4DF58-9B08-BF47-AF58-11A3827FBFA7}"/>
              </a:ext>
            </a:extLst>
          </p:cNvPr>
          <p:cNvSpPr/>
          <p:nvPr/>
        </p:nvSpPr>
        <p:spPr>
          <a:xfrm>
            <a:off x="3428650" y="5202877"/>
            <a:ext cx="8749553" cy="165512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106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4316F4D-D5D7-5548-81C3-9F0E8B2938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87"/>
          <a:stretch/>
        </p:blipFill>
        <p:spPr>
          <a:xfrm>
            <a:off x="0" y="0"/>
            <a:ext cx="7463118" cy="6858000"/>
          </a:xfrm>
          <a:prstGeom prst="rect">
            <a:avLst/>
          </a:prstGeom>
        </p:spPr>
      </p:pic>
      <p:sp>
        <p:nvSpPr>
          <p:cNvPr id="20" name="Imagen 7">
            <a:extLst>
              <a:ext uri="{FF2B5EF4-FFF2-40B4-BE49-F238E27FC236}">
                <a16:creationId xmlns:a16="http://schemas.microsoft.com/office/drawing/2014/main" id="{3D2611A3-D7A8-C44C-A87C-1DD0534ED8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805863" y="5862638"/>
            <a:ext cx="3152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/>
          </a:p>
        </p:txBody>
      </p:sp>
      <p:pic>
        <p:nvPicPr>
          <p:cNvPr id="24" name="Imagen 7">
            <a:extLst>
              <a:ext uri="{FF2B5EF4-FFF2-40B4-BE49-F238E27FC236}">
                <a16:creationId xmlns:a16="http://schemas.microsoft.com/office/drawing/2014/main" id="{64A98A90-74D1-9547-A2D3-8502CB79A4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5112" y="5861903"/>
            <a:ext cx="3153526" cy="830997"/>
          </a:xfrm>
          <a:prstGeom prst="rect">
            <a:avLst/>
          </a:prstGeom>
        </p:spPr>
      </p:pic>
      <p:sp>
        <p:nvSpPr>
          <p:cNvPr id="9" name="Shape 213">
            <a:extLst>
              <a:ext uri="{FF2B5EF4-FFF2-40B4-BE49-F238E27FC236}">
                <a16:creationId xmlns:a16="http://schemas.microsoft.com/office/drawing/2014/main" id="{E5DEF826-55D0-4D41-8B32-05C27CA2F27C}"/>
              </a:ext>
            </a:extLst>
          </p:cNvPr>
          <p:cNvSpPr txBox="1">
            <a:spLocks/>
          </p:cNvSpPr>
          <p:nvPr/>
        </p:nvSpPr>
        <p:spPr>
          <a:xfrm>
            <a:off x="1342397" y="3032661"/>
            <a:ext cx="5245016" cy="11604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25500" fontAlgn="auto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Economica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34658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3E6B77-1E5A-BD41-84EA-D172809684AA}"/>
              </a:ext>
            </a:extLst>
          </p:cNvPr>
          <p:cNvSpPr txBox="1"/>
          <p:nvPr/>
        </p:nvSpPr>
        <p:spPr>
          <a:xfrm>
            <a:off x="14325600" y="7355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870CBF-C2CE-734B-83F9-1DA77D7E98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112" y="5876390"/>
            <a:ext cx="3153525" cy="830997"/>
          </a:xfrm>
          <a:prstGeom prst="rect">
            <a:avLst/>
          </a:prstGeom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0740C479-0C34-4770-B2BA-A863EE2718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94" b="75866"/>
          <a:stretch/>
        </p:blipFill>
        <p:spPr>
          <a:xfrm>
            <a:off x="0" y="0"/>
            <a:ext cx="12483548" cy="1093890"/>
          </a:xfrm>
          <a:prstGeom prst="rect">
            <a:avLst/>
          </a:prstGeom>
          <a:ln>
            <a:noFill/>
          </a:ln>
        </p:spPr>
      </p:pic>
      <p:sp>
        <p:nvSpPr>
          <p:cNvPr id="8" name="Rectangle 19">
            <a:extLst>
              <a:ext uri="{FF2B5EF4-FFF2-40B4-BE49-F238E27FC236}">
                <a16:creationId xmlns:a16="http://schemas.microsoft.com/office/drawing/2014/main" id="{8763A381-6143-4237-9E4B-9D59B7F3A4A0}"/>
              </a:ext>
            </a:extLst>
          </p:cNvPr>
          <p:cNvSpPr/>
          <p:nvPr/>
        </p:nvSpPr>
        <p:spPr>
          <a:xfrm>
            <a:off x="1640891" y="172845"/>
            <a:ext cx="8742090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_tradnl" sz="3000" b="1" i="1" dirty="0">
                <a:solidFill>
                  <a:schemeClr val="bg1"/>
                </a:solidFill>
                <a:cs typeface="Arial" panose="020B0604020202020204" pitchFamily="34" charset="0"/>
              </a:rPr>
              <a:t>¿Quiénes pueden acceder a un encargo?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01216323"/>
              </p:ext>
            </p:extLst>
          </p:nvPr>
        </p:nvGraphicFramePr>
        <p:xfrm>
          <a:off x="834751" y="1217239"/>
          <a:ext cx="10230814" cy="4428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Rectángulo redondeado 3"/>
          <p:cNvSpPr/>
          <p:nvPr/>
        </p:nvSpPr>
        <p:spPr>
          <a:xfrm>
            <a:off x="2120348" y="5876390"/>
            <a:ext cx="6684763" cy="723193"/>
          </a:xfrm>
          <a:prstGeom prst="roundRect">
            <a:avLst/>
          </a:prstGeom>
          <a:solidFill>
            <a:srgbClr val="FFCC99"/>
          </a:solidFill>
          <a:ln>
            <a:solidFill>
              <a:srgbClr val="F7B7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Personas con restricción médica se solicitará concepto para verificar que las nuevas funciones no impliquen detrimento en la salud</a:t>
            </a:r>
          </a:p>
        </p:txBody>
      </p:sp>
    </p:spTree>
    <p:extLst>
      <p:ext uri="{BB962C8B-B14F-4D97-AF65-F5344CB8AC3E}">
        <p14:creationId xmlns:p14="http://schemas.microsoft.com/office/powerpoint/2010/main" val="3027781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3E6B77-1E5A-BD41-84EA-D172809684AA}"/>
              </a:ext>
            </a:extLst>
          </p:cNvPr>
          <p:cNvSpPr txBox="1"/>
          <p:nvPr/>
        </p:nvSpPr>
        <p:spPr>
          <a:xfrm>
            <a:off x="14325600" y="7355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0">
            <a:extLst>
              <a:ext uri="{FF2B5EF4-FFF2-40B4-BE49-F238E27FC236}">
                <a16:creationId xmlns:a16="http://schemas.microsoft.com/office/drawing/2014/main" id="{0740C479-0C34-4770-B2BA-A863EE2718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94" b="75866"/>
          <a:stretch/>
        </p:blipFill>
        <p:spPr>
          <a:xfrm>
            <a:off x="0" y="0"/>
            <a:ext cx="12457043" cy="1093890"/>
          </a:xfrm>
          <a:prstGeom prst="rect">
            <a:avLst/>
          </a:prstGeom>
        </p:spPr>
      </p:pic>
      <p:sp>
        <p:nvSpPr>
          <p:cNvPr id="8" name="Rectangle 19">
            <a:extLst>
              <a:ext uri="{FF2B5EF4-FFF2-40B4-BE49-F238E27FC236}">
                <a16:creationId xmlns:a16="http://schemas.microsoft.com/office/drawing/2014/main" id="{8763A381-6143-4237-9E4B-9D59B7F3A4A0}"/>
              </a:ext>
            </a:extLst>
          </p:cNvPr>
          <p:cNvSpPr/>
          <p:nvPr/>
        </p:nvSpPr>
        <p:spPr>
          <a:xfrm>
            <a:off x="169897" y="125896"/>
            <a:ext cx="93186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000" b="1" i="1" dirty="0">
                <a:solidFill>
                  <a:srgbClr val="FFC000"/>
                </a:solidFill>
                <a:cs typeface="Arial" panose="020B0604020202020204" pitchFamily="34" charset="0"/>
              </a:rPr>
              <a:t>¿Cómo es el procedimiento para acceder al encargo?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902122427"/>
              </p:ext>
            </p:extLst>
          </p:nvPr>
        </p:nvGraphicFramePr>
        <p:xfrm>
          <a:off x="169897" y="1093890"/>
          <a:ext cx="11823320" cy="5638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30581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3E6B77-1E5A-BD41-84EA-D172809684AA}"/>
              </a:ext>
            </a:extLst>
          </p:cNvPr>
          <p:cNvSpPr txBox="1"/>
          <p:nvPr/>
        </p:nvSpPr>
        <p:spPr>
          <a:xfrm>
            <a:off x="14325600" y="7355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870CBF-C2CE-734B-83F9-1DA77D7E98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112" y="5876390"/>
            <a:ext cx="3153525" cy="830997"/>
          </a:xfrm>
          <a:prstGeom prst="rect">
            <a:avLst/>
          </a:prstGeom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0740C479-0C34-4770-B2BA-A863EE2718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94" b="75866"/>
          <a:stretch/>
        </p:blipFill>
        <p:spPr>
          <a:xfrm>
            <a:off x="0" y="-1"/>
            <a:ext cx="12192000" cy="821636"/>
          </a:xfrm>
          <a:prstGeom prst="rect">
            <a:avLst/>
          </a:prstGeom>
        </p:spPr>
      </p:pic>
      <p:sp>
        <p:nvSpPr>
          <p:cNvPr id="8" name="Rectangle 19">
            <a:extLst>
              <a:ext uri="{FF2B5EF4-FFF2-40B4-BE49-F238E27FC236}">
                <a16:creationId xmlns:a16="http://schemas.microsoft.com/office/drawing/2014/main" id="{8763A381-6143-4237-9E4B-9D59B7F3A4A0}"/>
              </a:ext>
            </a:extLst>
          </p:cNvPr>
          <p:cNvSpPr/>
          <p:nvPr/>
        </p:nvSpPr>
        <p:spPr>
          <a:xfrm>
            <a:off x="2113428" y="13446"/>
            <a:ext cx="669168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000" b="1" i="1" dirty="0">
                <a:solidFill>
                  <a:srgbClr val="F8F8F8"/>
                </a:solidFill>
                <a:cs typeface="Arial" panose="020B0604020202020204" pitchFamily="34" charset="0"/>
              </a:rPr>
              <a:t>1. Apertura del encargo y divulgación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" t="8351" r="2099" b="2942"/>
          <a:stretch/>
        </p:blipFill>
        <p:spPr>
          <a:xfrm>
            <a:off x="309283" y="781295"/>
            <a:ext cx="8170483" cy="5446988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 rot="10315616">
            <a:off x="8395331" y="578331"/>
            <a:ext cx="2460702" cy="10638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FE78513-2042-4A26-8B4B-1953E9501CA6}"/>
              </a:ext>
            </a:extLst>
          </p:cNvPr>
          <p:cNvSpPr txBox="1"/>
          <p:nvPr/>
        </p:nvSpPr>
        <p:spPr>
          <a:xfrm>
            <a:off x="604298" y="6328195"/>
            <a:ext cx="88570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b="1" i="1" dirty="0">
                <a:hlinkClick r:id="rId6"/>
              </a:rPr>
              <a:t>https://www.uaesp.gov.co</a:t>
            </a:r>
            <a:endParaRPr lang="es-CO" sz="1400" b="1" i="1" dirty="0"/>
          </a:p>
        </p:txBody>
      </p:sp>
    </p:spTree>
    <p:extLst>
      <p:ext uri="{BB962C8B-B14F-4D97-AF65-F5344CB8AC3E}">
        <p14:creationId xmlns:p14="http://schemas.microsoft.com/office/powerpoint/2010/main" val="88208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3E6B77-1E5A-BD41-84EA-D172809684AA}"/>
              </a:ext>
            </a:extLst>
          </p:cNvPr>
          <p:cNvSpPr txBox="1"/>
          <p:nvPr/>
        </p:nvSpPr>
        <p:spPr>
          <a:xfrm>
            <a:off x="14325600" y="7355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870CBF-C2CE-734B-83F9-1DA77D7E98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112" y="5876390"/>
            <a:ext cx="3153525" cy="830997"/>
          </a:xfrm>
          <a:prstGeom prst="rect">
            <a:avLst/>
          </a:prstGeom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0740C479-0C34-4770-B2BA-A863EE2718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94" b="75866"/>
          <a:stretch/>
        </p:blipFill>
        <p:spPr>
          <a:xfrm>
            <a:off x="0" y="-1"/>
            <a:ext cx="12192000" cy="821636"/>
          </a:xfrm>
          <a:prstGeom prst="rect">
            <a:avLst/>
          </a:prstGeom>
        </p:spPr>
      </p:pic>
      <p:sp>
        <p:nvSpPr>
          <p:cNvPr id="8" name="Rectangle 19">
            <a:extLst>
              <a:ext uri="{FF2B5EF4-FFF2-40B4-BE49-F238E27FC236}">
                <a16:creationId xmlns:a16="http://schemas.microsoft.com/office/drawing/2014/main" id="{8763A381-6143-4237-9E4B-9D59B7F3A4A0}"/>
              </a:ext>
            </a:extLst>
          </p:cNvPr>
          <p:cNvSpPr/>
          <p:nvPr/>
        </p:nvSpPr>
        <p:spPr>
          <a:xfrm>
            <a:off x="2113428" y="13446"/>
            <a:ext cx="72860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000" b="1" i="1" dirty="0">
                <a:solidFill>
                  <a:srgbClr val="F8F8F8"/>
                </a:solidFill>
                <a:cs typeface="Arial" panose="020B0604020202020204" pitchFamily="34" charset="0"/>
              </a:rPr>
              <a:t>1. Apertura del encargo y divulgación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" t="2469" r="1861" b="5864"/>
          <a:stretch/>
        </p:blipFill>
        <p:spPr>
          <a:xfrm>
            <a:off x="1035422" y="821635"/>
            <a:ext cx="10609729" cy="5200533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2790262" y="4194826"/>
            <a:ext cx="7100047" cy="8471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Imagen 9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1898" y="3978151"/>
            <a:ext cx="1476739" cy="180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54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3E6B77-1E5A-BD41-84EA-D172809684AA}"/>
              </a:ext>
            </a:extLst>
          </p:cNvPr>
          <p:cNvSpPr txBox="1"/>
          <p:nvPr/>
        </p:nvSpPr>
        <p:spPr>
          <a:xfrm>
            <a:off x="14325600" y="7355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870CBF-C2CE-734B-83F9-1DA77D7E98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112" y="5876390"/>
            <a:ext cx="3153525" cy="830997"/>
          </a:xfrm>
          <a:prstGeom prst="rect">
            <a:avLst/>
          </a:prstGeom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0740C479-0C34-4770-B2BA-A863EE2718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94" b="75866"/>
          <a:stretch/>
        </p:blipFill>
        <p:spPr>
          <a:xfrm>
            <a:off x="0" y="-2"/>
            <a:ext cx="12192000" cy="1304367"/>
          </a:xfrm>
          <a:prstGeom prst="rect">
            <a:avLst/>
          </a:prstGeom>
        </p:spPr>
      </p:pic>
      <p:sp>
        <p:nvSpPr>
          <p:cNvPr id="8" name="Rectangle 19">
            <a:extLst>
              <a:ext uri="{FF2B5EF4-FFF2-40B4-BE49-F238E27FC236}">
                <a16:creationId xmlns:a16="http://schemas.microsoft.com/office/drawing/2014/main" id="{8763A381-6143-4237-9E4B-9D59B7F3A4A0}"/>
              </a:ext>
            </a:extLst>
          </p:cNvPr>
          <p:cNvSpPr/>
          <p:nvPr/>
        </p:nvSpPr>
        <p:spPr>
          <a:xfrm>
            <a:off x="0" y="-2"/>
            <a:ext cx="102459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000" b="1" i="1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2. Ofrecimiento de la posibilidad de ser encargado y la manifestación de interés del empleado de carrera</a:t>
            </a:r>
          </a:p>
        </p:txBody>
      </p:sp>
      <p:pic>
        <p:nvPicPr>
          <p:cNvPr id="5" name="Imagen 4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7750" y="1454243"/>
            <a:ext cx="3060887" cy="3637377"/>
          </a:xfrm>
          <a:prstGeom prst="rect">
            <a:avLst/>
          </a:prstGeom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339784237"/>
              </p:ext>
            </p:extLst>
          </p:nvPr>
        </p:nvGraphicFramePr>
        <p:xfrm>
          <a:off x="321796" y="1365911"/>
          <a:ext cx="848331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07901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3E6B77-1E5A-BD41-84EA-D172809684AA}"/>
              </a:ext>
            </a:extLst>
          </p:cNvPr>
          <p:cNvSpPr txBox="1"/>
          <p:nvPr/>
        </p:nvSpPr>
        <p:spPr>
          <a:xfrm>
            <a:off x="14325600" y="7355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870CBF-C2CE-734B-83F9-1DA77D7E98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112" y="5876390"/>
            <a:ext cx="3153525" cy="830997"/>
          </a:xfrm>
          <a:prstGeom prst="rect">
            <a:avLst/>
          </a:prstGeom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0740C479-0C34-4770-B2BA-A863EE2718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94" b="75866"/>
          <a:stretch/>
        </p:blipFill>
        <p:spPr>
          <a:xfrm>
            <a:off x="0" y="-1"/>
            <a:ext cx="12192000" cy="793378"/>
          </a:xfrm>
          <a:prstGeom prst="rect">
            <a:avLst/>
          </a:prstGeom>
        </p:spPr>
      </p:pic>
      <p:sp>
        <p:nvSpPr>
          <p:cNvPr id="8" name="Rectangle 19">
            <a:extLst>
              <a:ext uri="{FF2B5EF4-FFF2-40B4-BE49-F238E27FC236}">
                <a16:creationId xmlns:a16="http://schemas.microsoft.com/office/drawing/2014/main" id="{8763A381-6143-4237-9E4B-9D59B7F3A4A0}"/>
              </a:ext>
            </a:extLst>
          </p:cNvPr>
          <p:cNvSpPr/>
          <p:nvPr/>
        </p:nvSpPr>
        <p:spPr>
          <a:xfrm>
            <a:off x="0" y="-2"/>
            <a:ext cx="102459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000" b="1" i="1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3. Verificación del cumplimiento de los requisitos mínimos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518705786"/>
              </p:ext>
            </p:extLst>
          </p:nvPr>
        </p:nvGraphicFramePr>
        <p:xfrm>
          <a:off x="230094" y="89447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Rectángulo redondeado 3"/>
          <p:cNvSpPr/>
          <p:nvPr/>
        </p:nvSpPr>
        <p:spPr>
          <a:xfrm>
            <a:off x="820271" y="5029200"/>
            <a:ext cx="4155141" cy="632012"/>
          </a:xfrm>
          <a:prstGeom prst="roundRect">
            <a:avLst/>
          </a:prstGeom>
          <a:solidFill>
            <a:srgbClr val="4FB289"/>
          </a:solidFill>
          <a:ln>
            <a:solidFill>
              <a:srgbClr val="4FB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Basado en el manual de funciones UAESP</a:t>
            </a:r>
          </a:p>
        </p:txBody>
      </p:sp>
      <p:pic>
        <p:nvPicPr>
          <p:cNvPr id="6" name="Imagen 5">
            <a:hlinkClick r:id="rId10" action="ppaction://hlinkfile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87212" y="1781333"/>
            <a:ext cx="2719714" cy="343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132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4493</TotalTime>
  <Words>2523</Words>
  <Application>Microsoft Office PowerPoint</Application>
  <PresentationFormat>Panorámica</PresentationFormat>
  <Paragraphs>222</Paragraphs>
  <Slides>30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Monica Andrea Bonilla Velasco</dc:creator>
  <cp:lastModifiedBy>KAREN  NIÑO RAMIREZ</cp:lastModifiedBy>
  <cp:revision>323</cp:revision>
  <dcterms:created xsi:type="dcterms:W3CDTF">2021-01-31T15:14:46Z</dcterms:created>
  <dcterms:modified xsi:type="dcterms:W3CDTF">2022-04-07T22:05:05Z</dcterms:modified>
</cp:coreProperties>
</file>