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6" r:id="rId5"/>
    <p:sldId id="268" r:id="rId6"/>
    <p:sldId id="270" r:id="rId7"/>
    <p:sldId id="269" r:id="rId8"/>
    <p:sldId id="271" r:id="rId9"/>
    <p:sldId id="272" r:id="rId10"/>
    <p:sldId id="273" r:id="rId11"/>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snapToObjects="1">
      <p:cViewPr varScale="1">
        <p:scale>
          <a:sx n="68" d="100"/>
          <a:sy n="68"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38A5FB-B678-4439-9963-B5925FE2F6B5}"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s-CO"/>
        </a:p>
      </dgm:t>
    </dgm:pt>
    <dgm:pt modelId="{7546F277-F381-4065-9F4E-092E96834F3C}">
      <dgm:prSet phldrT="[Texto]"/>
      <dgm:spPr>
        <a:solidFill>
          <a:srgbClr val="0070C0"/>
        </a:solidFill>
        <a:effectLst>
          <a:glow rad="228600">
            <a:schemeClr val="accent5">
              <a:satMod val="175000"/>
              <a:alpha val="40000"/>
            </a:schemeClr>
          </a:glow>
        </a:effectLst>
      </dgm:spPr>
      <dgm:t>
        <a:bodyPr/>
        <a:lstStyle/>
        <a:p>
          <a:r>
            <a:rPr lang="es-CO" b="1"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Participación Ciudadana</a:t>
          </a:r>
          <a:endParaRPr lang="es-CO" dirty="0"/>
        </a:p>
      </dgm:t>
    </dgm:pt>
    <dgm:pt modelId="{BEB3B2AB-9011-4E83-A4A2-877DE9A499C1}" type="parTrans" cxnId="{5C3F7D44-45EA-45D4-8C1D-757CCED4056C}">
      <dgm:prSet/>
      <dgm:spPr/>
      <dgm:t>
        <a:bodyPr/>
        <a:lstStyle/>
        <a:p>
          <a:endParaRPr lang="es-CO"/>
        </a:p>
      </dgm:t>
    </dgm:pt>
    <dgm:pt modelId="{B7A0644D-FE73-44B3-A07F-50EAE5E8923A}" type="sibTrans" cxnId="{5C3F7D44-45EA-45D4-8C1D-757CCED4056C}">
      <dgm:prSet/>
      <dgm:spPr/>
      <dgm:t>
        <a:bodyPr/>
        <a:lstStyle/>
        <a:p>
          <a:endParaRPr lang="es-CO"/>
        </a:p>
      </dgm:t>
    </dgm:pt>
    <dgm:pt modelId="{7C6839F7-3B1C-4DC3-8E7E-64F1541691C1}">
      <dgm:prSet phldrT="[Texto]" custT="1"/>
      <dgm:spPr>
        <a:solidFill>
          <a:srgbClr val="002060"/>
        </a:solidFill>
        <a:effectLst>
          <a:glow rad="228600">
            <a:schemeClr val="accent6">
              <a:satMod val="175000"/>
              <a:alpha val="40000"/>
            </a:schemeClr>
          </a:glow>
        </a:effectLst>
      </dgm:spPr>
      <dgm:t>
        <a:bodyPr/>
        <a:lstStyle/>
        <a:p>
          <a:r>
            <a:rPr lang="es-CO" sz="1400" b="1" dirty="0">
              <a:effectLst>
                <a:outerShdw blurRad="38100" dist="38100" dir="2700000" algn="tl">
                  <a:srgbClr val="000000">
                    <a:alpha val="43137"/>
                  </a:srgbClr>
                </a:outerShdw>
              </a:effectLst>
            </a:rPr>
            <a:t>ORGANIZACIONES SOCIALES</a:t>
          </a:r>
        </a:p>
      </dgm:t>
    </dgm:pt>
    <dgm:pt modelId="{8BF2B658-A0CE-4E85-956F-FCF29D4048B8}" type="parTrans" cxnId="{1E45159D-7B24-4303-9B52-6C00E703E4A2}">
      <dgm:prSet/>
      <dgm:spPr/>
      <dgm:t>
        <a:bodyPr/>
        <a:lstStyle/>
        <a:p>
          <a:endParaRPr lang="es-CO"/>
        </a:p>
      </dgm:t>
    </dgm:pt>
    <dgm:pt modelId="{E5B255C6-0FC4-4B51-AEF9-3E1B0C5B7578}" type="sibTrans" cxnId="{1E45159D-7B24-4303-9B52-6C00E703E4A2}">
      <dgm:prSet/>
      <dgm:spPr/>
      <dgm:t>
        <a:bodyPr/>
        <a:lstStyle/>
        <a:p>
          <a:endParaRPr lang="es-CO"/>
        </a:p>
      </dgm:t>
    </dgm:pt>
    <dgm:pt modelId="{9F36A0C8-7530-4E73-AAE1-BB7A7EFF6EE0}">
      <dgm:prSet phldrT="[Texto]" custT="1"/>
      <dgm:spPr>
        <a:solidFill>
          <a:srgbClr val="00B050"/>
        </a:solidFill>
        <a:ln>
          <a:noFill/>
        </a:ln>
        <a:effectLst>
          <a:glow rad="228600">
            <a:schemeClr val="accent5">
              <a:satMod val="175000"/>
              <a:alpha val="40000"/>
            </a:schemeClr>
          </a:glow>
          <a:outerShdw blurRad="57150" dist="19050" dir="5400000" algn="ctr" rotWithShape="0">
            <a:srgbClr val="000000">
              <a:alpha val="63000"/>
            </a:srgbClr>
          </a:outerShdw>
        </a:effectLst>
      </dgm:spPr>
      <dgm:t>
        <a:bodyPr spcFirstLastPara="0" vert="horz" wrap="square" lIns="17780" tIns="17780" rIns="17780" bIns="17780" numCol="1" spcCol="1270" anchor="ctr" anchorCtr="0"/>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INSTANCIAS DE PARTICIPACIÓ</a:t>
          </a:r>
        </a:p>
      </dgm:t>
    </dgm:pt>
    <dgm:pt modelId="{FAE62212-725A-4445-83C8-C8B6A9324191}" type="parTrans" cxnId="{ADE6EE5E-197A-43CA-82BC-4890CE17551E}">
      <dgm:prSet/>
      <dgm:spPr/>
      <dgm:t>
        <a:bodyPr/>
        <a:lstStyle/>
        <a:p>
          <a:endParaRPr lang="es-CO"/>
        </a:p>
      </dgm:t>
    </dgm:pt>
    <dgm:pt modelId="{A6163A58-3971-4676-87CC-4C1F3FFE00AE}" type="sibTrans" cxnId="{ADE6EE5E-197A-43CA-82BC-4890CE17551E}">
      <dgm:prSet/>
      <dgm:spPr/>
      <dgm:t>
        <a:bodyPr/>
        <a:lstStyle/>
        <a:p>
          <a:endParaRPr lang="es-CO"/>
        </a:p>
      </dgm:t>
    </dgm:pt>
    <dgm:pt modelId="{2521F40C-70C8-4062-B35E-6E2CD4F20DC9}">
      <dgm:prSet phldrT="[Texto]" custT="1"/>
      <dgm:spPr>
        <a:solidFill>
          <a:schemeClr val="bg2">
            <a:lumMod val="25000"/>
          </a:schemeClr>
        </a:solidFill>
        <a:ln>
          <a:noFill/>
        </a:ln>
        <a:effectLst>
          <a:glow rad="228600">
            <a:schemeClr val="accent5">
              <a:satMod val="175000"/>
              <a:alpha val="40000"/>
            </a:schemeClr>
          </a:glow>
          <a:outerShdw blurRad="57150" dist="19050" dir="5400000" algn="ctr" rotWithShape="0">
            <a:srgbClr val="000000">
              <a:alpha val="63000"/>
            </a:srgbClr>
          </a:outerShdw>
        </a:effectLst>
      </dgm:spPr>
      <dgm:t>
        <a:bodyPr spcFirstLastPara="0" vert="horz" wrap="square" lIns="17780" tIns="17780" rIns="17780" bIns="17780" numCol="1" spcCol="1270" anchor="ctr" anchorCtr="0"/>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ORGANIZACIONES COMUNALES</a:t>
          </a:r>
        </a:p>
      </dgm:t>
    </dgm:pt>
    <dgm:pt modelId="{A9A042BA-181B-47F1-AB48-5437F8992E56}" type="parTrans" cxnId="{DD3A5253-B7B5-4842-A675-6275B30C7146}">
      <dgm:prSet/>
      <dgm:spPr/>
      <dgm:t>
        <a:bodyPr/>
        <a:lstStyle/>
        <a:p>
          <a:endParaRPr lang="es-CO"/>
        </a:p>
      </dgm:t>
    </dgm:pt>
    <dgm:pt modelId="{00170AF0-38B6-4AAF-B033-850312B1B797}" type="sibTrans" cxnId="{DD3A5253-B7B5-4842-A675-6275B30C7146}">
      <dgm:prSet/>
      <dgm:spPr/>
      <dgm:t>
        <a:bodyPr/>
        <a:lstStyle/>
        <a:p>
          <a:endParaRPr lang="es-CO"/>
        </a:p>
      </dgm:t>
    </dgm:pt>
    <dgm:pt modelId="{6A83F429-9ACD-4C89-AA5E-1B3424CD65A1}">
      <dgm:prSet phldrT="[Texto]" custT="1"/>
      <dgm:spPr>
        <a:solidFill>
          <a:schemeClr val="accent6">
            <a:lumMod val="75000"/>
          </a:schemeClr>
        </a:solidFill>
        <a:ln>
          <a:noFill/>
        </a:ln>
        <a:effectLst>
          <a:glow rad="101600">
            <a:schemeClr val="accent5">
              <a:satMod val="175000"/>
              <a:alpha val="40000"/>
            </a:schemeClr>
          </a:glow>
          <a:outerShdw blurRad="57150" dist="19050" dir="5400000" algn="ctr" rotWithShape="0">
            <a:srgbClr val="000000">
              <a:alpha val="63000"/>
            </a:srgbClr>
          </a:outerShdw>
        </a:effectLst>
      </dgm:spPr>
      <dgm:t>
        <a:bodyPr spcFirstLastPara="0" vert="horz" wrap="square" lIns="17780" tIns="17780" rIns="17780" bIns="17780" numCol="1" spcCol="1270" anchor="ctr" anchorCtr="0"/>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GRUPOS DE INTERÉS</a:t>
          </a:r>
        </a:p>
      </dgm:t>
    </dgm:pt>
    <dgm:pt modelId="{55C7FFAE-74AB-4BA5-AD41-2A1DD6EAEF1F}" type="parTrans" cxnId="{DB787C13-C182-4214-9B2A-B04BDC2A9461}">
      <dgm:prSet/>
      <dgm:spPr/>
      <dgm:t>
        <a:bodyPr/>
        <a:lstStyle/>
        <a:p>
          <a:endParaRPr lang="es-CO"/>
        </a:p>
      </dgm:t>
    </dgm:pt>
    <dgm:pt modelId="{432B5195-8B56-413D-93E3-C12970BE380B}" type="sibTrans" cxnId="{DB787C13-C182-4214-9B2A-B04BDC2A9461}">
      <dgm:prSet/>
      <dgm:spPr/>
      <dgm:t>
        <a:bodyPr/>
        <a:lstStyle/>
        <a:p>
          <a:endParaRPr lang="es-CO"/>
        </a:p>
      </dgm:t>
    </dgm:pt>
    <dgm:pt modelId="{22C85A2C-5E87-4F86-AEC6-3BB7B1A024DA}" type="pres">
      <dgm:prSet presAssocID="{F238A5FB-B678-4439-9963-B5925FE2F6B5}" presName="Name0" presStyleCnt="0">
        <dgm:presLayoutVars>
          <dgm:chMax val="1"/>
          <dgm:dir/>
          <dgm:animLvl val="ctr"/>
          <dgm:resizeHandles val="exact"/>
        </dgm:presLayoutVars>
      </dgm:prSet>
      <dgm:spPr/>
    </dgm:pt>
    <dgm:pt modelId="{C51A9A99-ACD9-41F3-90AB-76C9FF75CFB7}" type="pres">
      <dgm:prSet presAssocID="{7546F277-F381-4065-9F4E-092E96834F3C}" presName="centerShape" presStyleLbl="node0" presStyleIdx="0" presStyleCnt="1" custScaleX="129099"/>
      <dgm:spPr/>
    </dgm:pt>
    <dgm:pt modelId="{47234B6D-AE75-468A-BB39-F38D7AAF317D}" type="pres">
      <dgm:prSet presAssocID="{7C6839F7-3B1C-4DC3-8E7E-64F1541691C1}" presName="node" presStyleLbl="node1" presStyleIdx="0" presStyleCnt="4" custScaleX="154304">
        <dgm:presLayoutVars>
          <dgm:bulletEnabled val="1"/>
        </dgm:presLayoutVars>
      </dgm:prSet>
      <dgm:spPr/>
    </dgm:pt>
    <dgm:pt modelId="{E4E62EC0-B02B-4BD3-9CB8-378888EF117A}" type="pres">
      <dgm:prSet presAssocID="{7C6839F7-3B1C-4DC3-8E7E-64F1541691C1}" presName="dummy" presStyleCnt="0"/>
      <dgm:spPr/>
    </dgm:pt>
    <dgm:pt modelId="{C9504A08-BFDE-4D3D-A3EC-BC7415ECB6A7}" type="pres">
      <dgm:prSet presAssocID="{E5B255C6-0FC4-4B51-AEF9-3E1B0C5B7578}" presName="sibTrans" presStyleLbl="sibTrans2D1" presStyleIdx="0" presStyleCnt="4"/>
      <dgm:spPr/>
    </dgm:pt>
    <dgm:pt modelId="{CC8613EC-3CF4-4C16-A278-ECF16D138591}" type="pres">
      <dgm:prSet presAssocID="{9F36A0C8-7530-4E73-AAE1-BB7A7EFF6EE0}" presName="node" presStyleLbl="node1" presStyleIdx="1" presStyleCnt="4" custScaleX="119373" custRadScaleRad="123497" custRadScaleInc="-168">
        <dgm:presLayoutVars>
          <dgm:bulletEnabled val="1"/>
        </dgm:presLayoutVars>
      </dgm:prSet>
      <dgm:spPr>
        <a:xfrm>
          <a:off x="5427651" y="2037721"/>
          <a:ext cx="1343223" cy="1343223"/>
        </a:xfrm>
        <a:prstGeom prst="ellipse">
          <a:avLst/>
        </a:prstGeom>
      </dgm:spPr>
    </dgm:pt>
    <dgm:pt modelId="{756CABB9-0A50-4273-9D5C-21D27660E2BE}" type="pres">
      <dgm:prSet presAssocID="{9F36A0C8-7530-4E73-AAE1-BB7A7EFF6EE0}" presName="dummy" presStyleCnt="0"/>
      <dgm:spPr/>
    </dgm:pt>
    <dgm:pt modelId="{3D7F6B42-1165-4A4E-8996-D88C8F3FEF73}" type="pres">
      <dgm:prSet presAssocID="{A6163A58-3971-4676-87CC-4C1F3FFE00AE}" presName="sibTrans" presStyleLbl="sibTrans2D1" presStyleIdx="1" presStyleCnt="4"/>
      <dgm:spPr/>
    </dgm:pt>
    <dgm:pt modelId="{7F0D1D94-8B53-4E2D-8E51-FC26733843F3}" type="pres">
      <dgm:prSet presAssocID="{2521F40C-70C8-4062-B35E-6E2CD4F20DC9}" presName="node" presStyleLbl="node1" presStyleIdx="2" presStyleCnt="4" custScaleX="145138">
        <dgm:presLayoutVars>
          <dgm:bulletEnabled val="1"/>
        </dgm:presLayoutVars>
      </dgm:prSet>
      <dgm:spPr>
        <a:xfrm>
          <a:off x="3392388" y="4072985"/>
          <a:ext cx="1343223" cy="1343223"/>
        </a:xfrm>
        <a:prstGeom prst="ellipse">
          <a:avLst/>
        </a:prstGeom>
      </dgm:spPr>
    </dgm:pt>
    <dgm:pt modelId="{6DEE7AAC-DB69-4C3B-BE3B-5AB1E40D7BAE}" type="pres">
      <dgm:prSet presAssocID="{2521F40C-70C8-4062-B35E-6E2CD4F20DC9}" presName="dummy" presStyleCnt="0"/>
      <dgm:spPr/>
    </dgm:pt>
    <dgm:pt modelId="{4AFD924D-ACE6-46ED-935E-19C3BC6ED857}" type="pres">
      <dgm:prSet presAssocID="{00170AF0-38B6-4AAF-B033-850312B1B797}" presName="sibTrans" presStyleLbl="sibTrans2D1" presStyleIdx="2" presStyleCnt="4"/>
      <dgm:spPr/>
    </dgm:pt>
    <dgm:pt modelId="{EE2C77DA-C518-47C6-A2E9-06F855C1910F}" type="pres">
      <dgm:prSet presAssocID="{6A83F429-9ACD-4C89-AA5E-1B3424CD65A1}" presName="node" presStyleLbl="node1" presStyleIdx="3" presStyleCnt="4" custScaleX="107599" custRadScaleRad="117968" custRadScaleInc="176">
        <dgm:presLayoutVars>
          <dgm:bulletEnabled val="1"/>
        </dgm:presLayoutVars>
      </dgm:prSet>
      <dgm:spPr>
        <a:xfrm>
          <a:off x="1357124" y="2037721"/>
          <a:ext cx="1343223" cy="1343223"/>
        </a:xfrm>
        <a:prstGeom prst="ellipse">
          <a:avLst/>
        </a:prstGeom>
      </dgm:spPr>
    </dgm:pt>
    <dgm:pt modelId="{8E1974A2-32A5-4F57-9929-8BBCFD5DA5BC}" type="pres">
      <dgm:prSet presAssocID="{6A83F429-9ACD-4C89-AA5E-1B3424CD65A1}" presName="dummy" presStyleCnt="0"/>
      <dgm:spPr/>
    </dgm:pt>
    <dgm:pt modelId="{11F6E7EF-4CAD-47D6-A992-C26F1A1200C0}" type="pres">
      <dgm:prSet presAssocID="{432B5195-8B56-413D-93E3-C12970BE380B}" presName="sibTrans" presStyleLbl="sibTrans2D1" presStyleIdx="3" presStyleCnt="4"/>
      <dgm:spPr/>
    </dgm:pt>
  </dgm:ptLst>
  <dgm:cxnLst>
    <dgm:cxn modelId="{DB787C13-C182-4214-9B2A-B04BDC2A9461}" srcId="{7546F277-F381-4065-9F4E-092E96834F3C}" destId="{6A83F429-9ACD-4C89-AA5E-1B3424CD65A1}" srcOrd="3" destOrd="0" parTransId="{55C7FFAE-74AB-4BA5-AD41-2A1DD6EAEF1F}" sibTransId="{432B5195-8B56-413D-93E3-C12970BE380B}"/>
    <dgm:cxn modelId="{C416A916-0FF1-483A-AAD5-FE0FDCDDB42D}" type="presOf" srcId="{00170AF0-38B6-4AAF-B033-850312B1B797}" destId="{4AFD924D-ACE6-46ED-935E-19C3BC6ED857}" srcOrd="0" destOrd="0" presId="urn:microsoft.com/office/officeart/2005/8/layout/radial6"/>
    <dgm:cxn modelId="{6B886320-18C4-425A-86E0-D19A68641C6C}" type="presOf" srcId="{A6163A58-3971-4676-87CC-4C1F3FFE00AE}" destId="{3D7F6B42-1165-4A4E-8996-D88C8F3FEF73}" srcOrd="0" destOrd="0" presId="urn:microsoft.com/office/officeart/2005/8/layout/radial6"/>
    <dgm:cxn modelId="{B4D07D23-15BB-4540-B8C7-98BDF6C340ED}" type="presOf" srcId="{7C6839F7-3B1C-4DC3-8E7E-64F1541691C1}" destId="{47234B6D-AE75-468A-BB39-F38D7AAF317D}" srcOrd="0" destOrd="0" presId="urn:microsoft.com/office/officeart/2005/8/layout/radial6"/>
    <dgm:cxn modelId="{C0DAD32C-54EE-4DD5-8420-9DF575869CE3}" type="presOf" srcId="{7546F277-F381-4065-9F4E-092E96834F3C}" destId="{C51A9A99-ACD9-41F3-90AB-76C9FF75CFB7}" srcOrd="0" destOrd="0" presId="urn:microsoft.com/office/officeart/2005/8/layout/radial6"/>
    <dgm:cxn modelId="{ADE6EE5E-197A-43CA-82BC-4890CE17551E}" srcId="{7546F277-F381-4065-9F4E-092E96834F3C}" destId="{9F36A0C8-7530-4E73-AAE1-BB7A7EFF6EE0}" srcOrd="1" destOrd="0" parTransId="{FAE62212-725A-4445-83C8-C8B6A9324191}" sibTransId="{A6163A58-3971-4676-87CC-4C1F3FFE00AE}"/>
    <dgm:cxn modelId="{8BE59360-CEDF-4B91-A6FB-2CB11EF2315D}" type="presOf" srcId="{E5B255C6-0FC4-4B51-AEF9-3E1B0C5B7578}" destId="{C9504A08-BFDE-4D3D-A3EC-BC7415ECB6A7}" srcOrd="0" destOrd="0" presId="urn:microsoft.com/office/officeart/2005/8/layout/radial6"/>
    <dgm:cxn modelId="{5C3F7D44-45EA-45D4-8C1D-757CCED4056C}" srcId="{F238A5FB-B678-4439-9963-B5925FE2F6B5}" destId="{7546F277-F381-4065-9F4E-092E96834F3C}" srcOrd="0" destOrd="0" parTransId="{BEB3B2AB-9011-4E83-A4A2-877DE9A499C1}" sibTransId="{B7A0644D-FE73-44B3-A07F-50EAE5E8923A}"/>
    <dgm:cxn modelId="{DD3A5253-B7B5-4842-A675-6275B30C7146}" srcId="{7546F277-F381-4065-9F4E-092E96834F3C}" destId="{2521F40C-70C8-4062-B35E-6E2CD4F20DC9}" srcOrd="2" destOrd="0" parTransId="{A9A042BA-181B-47F1-AB48-5437F8992E56}" sibTransId="{00170AF0-38B6-4AAF-B033-850312B1B797}"/>
    <dgm:cxn modelId="{2ED2A48B-DA8E-4BBA-8387-C7A040DA1125}" type="presOf" srcId="{9F36A0C8-7530-4E73-AAE1-BB7A7EFF6EE0}" destId="{CC8613EC-3CF4-4C16-A278-ECF16D138591}" srcOrd="0" destOrd="0" presId="urn:microsoft.com/office/officeart/2005/8/layout/radial6"/>
    <dgm:cxn modelId="{096FD797-53C5-4C2A-89D0-3FC01D2B27D6}" type="presOf" srcId="{6A83F429-9ACD-4C89-AA5E-1B3424CD65A1}" destId="{EE2C77DA-C518-47C6-A2E9-06F855C1910F}" srcOrd="0" destOrd="0" presId="urn:microsoft.com/office/officeart/2005/8/layout/radial6"/>
    <dgm:cxn modelId="{1E45159D-7B24-4303-9B52-6C00E703E4A2}" srcId="{7546F277-F381-4065-9F4E-092E96834F3C}" destId="{7C6839F7-3B1C-4DC3-8E7E-64F1541691C1}" srcOrd="0" destOrd="0" parTransId="{8BF2B658-A0CE-4E85-956F-FCF29D4048B8}" sibTransId="{E5B255C6-0FC4-4B51-AEF9-3E1B0C5B7578}"/>
    <dgm:cxn modelId="{967A00A2-F50A-49B4-9782-C160F96D2AC8}" type="presOf" srcId="{432B5195-8B56-413D-93E3-C12970BE380B}" destId="{11F6E7EF-4CAD-47D6-A992-C26F1A1200C0}" srcOrd="0" destOrd="0" presId="urn:microsoft.com/office/officeart/2005/8/layout/radial6"/>
    <dgm:cxn modelId="{FB9DFAAE-67F7-4449-ABDB-332CE67182F5}" type="presOf" srcId="{F238A5FB-B678-4439-9963-B5925FE2F6B5}" destId="{22C85A2C-5E87-4F86-AEC6-3BB7B1A024DA}" srcOrd="0" destOrd="0" presId="urn:microsoft.com/office/officeart/2005/8/layout/radial6"/>
    <dgm:cxn modelId="{58AF3CC1-6441-48FE-BC80-1B1861D70563}" type="presOf" srcId="{2521F40C-70C8-4062-B35E-6E2CD4F20DC9}" destId="{7F0D1D94-8B53-4E2D-8E51-FC26733843F3}" srcOrd="0" destOrd="0" presId="urn:microsoft.com/office/officeart/2005/8/layout/radial6"/>
    <dgm:cxn modelId="{77CB5986-5C93-4223-B6C5-E7A960945B86}" type="presParOf" srcId="{22C85A2C-5E87-4F86-AEC6-3BB7B1A024DA}" destId="{C51A9A99-ACD9-41F3-90AB-76C9FF75CFB7}" srcOrd="0" destOrd="0" presId="urn:microsoft.com/office/officeart/2005/8/layout/radial6"/>
    <dgm:cxn modelId="{9A79AD28-3D56-42B0-88ED-9733B9B05B73}" type="presParOf" srcId="{22C85A2C-5E87-4F86-AEC6-3BB7B1A024DA}" destId="{47234B6D-AE75-468A-BB39-F38D7AAF317D}" srcOrd="1" destOrd="0" presId="urn:microsoft.com/office/officeart/2005/8/layout/radial6"/>
    <dgm:cxn modelId="{5F82CED9-BBF9-4A7F-92CD-83C7E76BBF87}" type="presParOf" srcId="{22C85A2C-5E87-4F86-AEC6-3BB7B1A024DA}" destId="{E4E62EC0-B02B-4BD3-9CB8-378888EF117A}" srcOrd="2" destOrd="0" presId="urn:microsoft.com/office/officeart/2005/8/layout/radial6"/>
    <dgm:cxn modelId="{8D355C6B-ABC4-4F05-85BF-D846C7C018D7}" type="presParOf" srcId="{22C85A2C-5E87-4F86-AEC6-3BB7B1A024DA}" destId="{C9504A08-BFDE-4D3D-A3EC-BC7415ECB6A7}" srcOrd="3" destOrd="0" presId="urn:microsoft.com/office/officeart/2005/8/layout/radial6"/>
    <dgm:cxn modelId="{6875A99C-250F-4A1A-9FC4-57123B297FE1}" type="presParOf" srcId="{22C85A2C-5E87-4F86-AEC6-3BB7B1A024DA}" destId="{CC8613EC-3CF4-4C16-A278-ECF16D138591}" srcOrd="4" destOrd="0" presId="urn:microsoft.com/office/officeart/2005/8/layout/radial6"/>
    <dgm:cxn modelId="{70CD71DF-4A97-4C2E-A67C-E1F9DAC33E76}" type="presParOf" srcId="{22C85A2C-5E87-4F86-AEC6-3BB7B1A024DA}" destId="{756CABB9-0A50-4273-9D5C-21D27660E2BE}" srcOrd="5" destOrd="0" presId="urn:microsoft.com/office/officeart/2005/8/layout/radial6"/>
    <dgm:cxn modelId="{6A351D65-8283-4F1F-9741-3AB060C78B52}" type="presParOf" srcId="{22C85A2C-5E87-4F86-AEC6-3BB7B1A024DA}" destId="{3D7F6B42-1165-4A4E-8996-D88C8F3FEF73}" srcOrd="6" destOrd="0" presId="urn:microsoft.com/office/officeart/2005/8/layout/radial6"/>
    <dgm:cxn modelId="{36C1658F-11C8-4A77-8473-51CAA1B4CA5D}" type="presParOf" srcId="{22C85A2C-5E87-4F86-AEC6-3BB7B1A024DA}" destId="{7F0D1D94-8B53-4E2D-8E51-FC26733843F3}" srcOrd="7" destOrd="0" presId="urn:microsoft.com/office/officeart/2005/8/layout/radial6"/>
    <dgm:cxn modelId="{3DF5DB85-A806-470C-A3DD-A5A7D5A87080}" type="presParOf" srcId="{22C85A2C-5E87-4F86-AEC6-3BB7B1A024DA}" destId="{6DEE7AAC-DB69-4C3B-BE3B-5AB1E40D7BAE}" srcOrd="8" destOrd="0" presId="urn:microsoft.com/office/officeart/2005/8/layout/radial6"/>
    <dgm:cxn modelId="{634E8EB3-AA68-49CA-B432-77A0F3AF791F}" type="presParOf" srcId="{22C85A2C-5E87-4F86-AEC6-3BB7B1A024DA}" destId="{4AFD924D-ACE6-46ED-935E-19C3BC6ED857}" srcOrd="9" destOrd="0" presId="urn:microsoft.com/office/officeart/2005/8/layout/radial6"/>
    <dgm:cxn modelId="{723EC56C-BC06-4014-9B4E-B7B8F621182D}" type="presParOf" srcId="{22C85A2C-5E87-4F86-AEC6-3BB7B1A024DA}" destId="{EE2C77DA-C518-47C6-A2E9-06F855C1910F}" srcOrd="10" destOrd="0" presId="urn:microsoft.com/office/officeart/2005/8/layout/radial6"/>
    <dgm:cxn modelId="{BB4E5EEA-58CE-4149-9817-0CE681532E19}" type="presParOf" srcId="{22C85A2C-5E87-4F86-AEC6-3BB7B1A024DA}" destId="{8E1974A2-32A5-4F57-9929-8BBCFD5DA5BC}" srcOrd="11" destOrd="0" presId="urn:microsoft.com/office/officeart/2005/8/layout/radial6"/>
    <dgm:cxn modelId="{894BCE71-E48E-4AB5-9B09-84DF14D2C835}" type="presParOf" srcId="{22C85A2C-5E87-4F86-AEC6-3BB7B1A024DA}" destId="{11F6E7EF-4CAD-47D6-A992-C26F1A1200C0}"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AA9C3F-27DF-47A0-A934-2B6EC5B45653}" type="doc">
      <dgm:prSet loTypeId="urn:microsoft.com/office/officeart/2005/8/layout/arrow2" loCatId="process" qsTypeId="urn:microsoft.com/office/officeart/2005/8/quickstyle/simple1" qsCatId="simple" csTypeId="urn:microsoft.com/office/officeart/2005/8/colors/accent1_2" csCatId="accent1" phldr="1"/>
      <dgm:spPr/>
    </dgm:pt>
    <dgm:pt modelId="{F21EB1BF-F7E0-4729-A4AE-F0AAB96411A3}">
      <dgm:prSet phldrT="[Texto]" custT="1"/>
      <dgm:spPr/>
      <dgm:t>
        <a:bodyPr/>
        <a:lstStyle/>
        <a:p>
          <a:r>
            <a:rPr lang="es-CO" sz="3200" b="1" dirty="0">
              <a:effectLst>
                <a:outerShdw blurRad="38100" dist="38100" dir="2700000" algn="tl">
                  <a:srgbClr val="000000">
                    <a:alpha val="43137"/>
                  </a:srgbClr>
                </a:outerShdw>
              </a:effectLst>
            </a:rPr>
            <a:t>CREACIÓN </a:t>
          </a:r>
        </a:p>
      </dgm:t>
    </dgm:pt>
    <dgm:pt modelId="{DDA82875-6176-4BE3-8BDA-4E2D0CF79B58}" type="parTrans" cxnId="{66090241-29AC-43AF-BA82-F6D76E8AEFD8}">
      <dgm:prSet/>
      <dgm:spPr/>
      <dgm:t>
        <a:bodyPr/>
        <a:lstStyle/>
        <a:p>
          <a:endParaRPr lang="es-CO"/>
        </a:p>
      </dgm:t>
    </dgm:pt>
    <dgm:pt modelId="{0BF87D2F-5E6A-4742-ABF4-51BAA3ED6926}" type="sibTrans" cxnId="{66090241-29AC-43AF-BA82-F6D76E8AEFD8}">
      <dgm:prSet/>
      <dgm:spPr/>
      <dgm:t>
        <a:bodyPr/>
        <a:lstStyle/>
        <a:p>
          <a:endParaRPr lang="es-CO"/>
        </a:p>
      </dgm:t>
    </dgm:pt>
    <dgm:pt modelId="{71E933E1-8694-4091-929E-5B8C2C41EDBA}">
      <dgm:prSet phldrT="[Texto]" custT="1"/>
      <dgm:spPr>
        <a:noFill/>
        <a:ln>
          <a:noFill/>
        </a:ln>
        <a:effectLst/>
      </dgm:spPr>
      <dgm:t>
        <a:bodyPr spcFirstLastPara="0" vert="horz" wrap="square" lIns="111978" tIns="0" rIns="0" bIns="0" numCol="1" spcCol="1270" anchor="t" anchorCtr="0"/>
        <a:lstStyle/>
        <a:p>
          <a:r>
            <a:rPr lang="es-CO" sz="32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ESTRUCTURACIÓN</a:t>
          </a:r>
        </a:p>
      </dgm:t>
    </dgm:pt>
    <dgm:pt modelId="{CEE6D94E-7C13-438A-9C5A-AD32F4A87575}" type="parTrans" cxnId="{872319B4-B157-4129-902E-861B098528F3}">
      <dgm:prSet/>
      <dgm:spPr/>
      <dgm:t>
        <a:bodyPr/>
        <a:lstStyle/>
        <a:p>
          <a:endParaRPr lang="es-CO"/>
        </a:p>
      </dgm:t>
    </dgm:pt>
    <dgm:pt modelId="{0A17D4D1-38F1-4C66-8B8B-5AF0E7B43269}" type="sibTrans" cxnId="{872319B4-B157-4129-902E-861B098528F3}">
      <dgm:prSet/>
      <dgm:spPr/>
      <dgm:t>
        <a:bodyPr/>
        <a:lstStyle/>
        <a:p>
          <a:endParaRPr lang="es-CO"/>
        </a:p>
      </dgm:t>
    </dgm:pt>
    <dgm:pt modelId="{2C3F99E7-2AF6-400D-84F0-945829B5826F}">
      <dgm:prSet phldrT="[Texto]" custT="1"/>
      <dgm:spPr>
        <a:noFill/>
        <a:ln>
          <a:noFill/>
        </a:ln>
        <a:effectLst/>
      </dgm:spPr>
      <dgm:t>
        <a:bodyPr spcFirstLastPara="0" vert="horz" wrap="square" lIns="111978" tIns="0" rIns="0" bIns="0" numCol="1" spcCol="1270" anchor="t" anchorCtr="0"/>
        <a:lstStyle/>
        <a:p>
          <a:r>
            <a:rPr lang="es-CO" sz="32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CONSOLIDACIÓN</a:t>
          </a:r>
        </a:p>
      </dgm:t>
    </dgm:pt>
    <dgm:pt modelId="{46DDD536-B5C7-4BA6-B7E8-F30ECBA56990}" type="parTrans" cxnId="{06C6B401-171A-4F7B-9203-5C80DAB0BA57}">
      <dgm:prSet/>
      <dgm:spPr/>
      <dgm:t>
        <a:bodyPr/>
        <a:lstStyle/>
        <a:p>
          <a:endParaRPr lang="es-CO"/>
        </a:p>
      </dgm:t>
    </dgm:pt>
    <dgm:pt modelId="{5BF621CC-EF85-47A3-BE7B-B6AB594835D1}" type="sibTrans" cxnId="{06C6B401-171A-4F7B-9203-5C80DAB0BA57}">
      <dgm:prSet/>
      <dgm:spPr/>
      <dgm:t>
        <a:bodyPr/>
        <a:lstStyle/>
        <a:p>
          <a:endParaRPr lang="es-CO"/>
        </a:p>
      </dgm:t>
    </dgm:pt>
    <dgm:pt modelId="{78FEE1FD-B54B-40BF-8129-9617FBD5DA2E}" type="pres">
      <dgm:prSet presAssocID="{CEAA9C3F-27DF-47A0-A934-2B6EC5B45653}" presName="arrowDiagram" presStyleCnt="0">
        <dgm:presLayoutVars>
          <dgm:chMax val="5"/>
          <dgm:dir/>
          <dgm:resizeHandles val="exact"/>
        </dgm:presLayoutVars>
      </dgm:prSet>
      <dgm:spPr/>
    </dgm:pt>
    <dgm:pt modelId="{03BF6F81-6B43-4092-A34A-77B9E85275FE}" type="pres">
      <dgm:prSet presAssocID="{CEAA9C3F-27DF-47A0-A934-2B6EC5B45653}" presName="arrow" presStyleLbl="bgShp" presStyleIdx="0" presStyleCnt="1"/>
      <dgm:spPr>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7E8AEB39-EE37-41CF-9191-CDD665DBF11A}" type="pres">
      <dgm:prSet presAssocID="{CEAA9C3F-27DF-47A0-A934-2B6EC5B45653}" presName="arrowDiagram3" presStyleCnt="0"/>
      <dgm:spPr/>
    </dgm:pt>
    <dgm:pt modelId="{20D7A63F-2D61-4D2E-B523-A815DCCBD064}" type="pres">
      <dgm:prSet presAssocID="{F21EB1BF-F7E0-4729-A4AE-F0AAB96411A3}" presName="bullet3a" presStyleLbl="node1" presStyleIdx="0" presStyleCnt="3"/>
      <dgm:spPr/>
    </dgm:pt>
    <dgm:pt modelId="{054273B8-6931-4559-B1D0-94E6AEC29EFE}" type="pres">
      <dgm:prSet presAssocID="{F21EB1BF-F7E0-4729-A4AE-F0AAB96411A3}" presName="textBox3a" presStyleLbl="revTx" presStyleIdx="0" presStyleCnt="3">
        <dgm:presLayoutVars>
          <dgm:bulletEnabled val="1"/>
        </dgm:presLayoutVars>
      </dgm:prSet>
      <dgm:spPr/>
    </dgm:pt>
    <dgm:pt modelId="{92FA910D-B932-4A61-B55B-CF4D28A20250}" type="pres">
      <dgm:prSet presAssocID="{71E933E1-8694-4091-929E-5B8C2C41EDBA}" presName="bullet3b" presStyleLbl="node1" presStyleIdx="1" presStyleCnt="3"/>
      <dgm:spPr/>
    </dgm:pt>
    <dgm:pt modelId="{CBC7B722-9CF3-4271-AD64-E6CEA8C39B89}" type="pres">
      <dgm:prSet presAssocID="{71E933E1-8694-4091-929E-5B8C2C41EDBA}" presName="textBox3b" presStyleLbl="revTx" presStyleIdx="1" presStyleCnt="3" custScaleX="156551" custLinFactNeighborX="32452" custLinFactNeighborY="8088">
        <dgm:presLayoutVars>
          <dgm:bulletEnabled val="1"/>
        </dgm:presLayoutVars>
      </dgm:prSet>
      <dgm:spPr>
        <a:xfrm>
          <a:off x="3088640" y="2485813"/>
          <a:ext cx="1950720" cy="2763519"/>
        </a:xfrm>
        <a:prstGeom prst="rect">
          <a:avLst/>
        </a:prstGeom>
      </dgm:spPr>
    </dgm:pt>
    <dgm:pt modelId="{9433E1D8-77E7-4CD4-9EFE-4D876ECAFCD6}" type="pres">
      <dgm:prSet presAssocID="{2C3F99E7-2AF6-400D-84F0-945829B5826F}" presName="bullet3c" presStyleLbl="node1" presStyleIdx="2" presStyleCnt="3"/>
      <dgm:spPr/>
    </dgm:pt>
    <dgm:pt modelId="{79F19B1E-6EC5-4F85-9C93-A30EF853302C}" type="pres">
      <dgm:prSet presAssocID="{2C3F99E7-2AF6-400D-84F0-945829B5826F}" presName="textBox3c" presStyleLbl="revTx" presStyleIdx="2" presStyleCnt="3" custScaleX="170192" custScaleY="31759" custLinFactNeighborX="48858" custLinFactNeighborY="-32775">
        <dgm:presLayoutVars>
          <dgm:bulletEnabled val="1"/>
        </dgm:presLayoutVars>
      </dgm:prSet>
      <dgm:spPr>
        <a:xfrm>
          <a:off x="5405120" y="1718733"/>
          <a:ext cx="1950720" cy="3530600"/>
        </a:xfrm>
        <a:prstGeom prst="rect">
          <a:avLst/>
        </a:prstGeom>
      </dgm:spPr>
    </dgm:pt>
  </dgm:ptLst>
  <dgm:cxnLst>
    <dgm:cxn modelId="{06C6B401-171A-4F7B-9203-5C80DAB0BA57}" srcId="{CEAA9C3F-27DF-47A0-A934-2B6EC5B45653}" destId="{2C3F99E7-2AF6-400D-84F0-945829B5826F}" srcOrd="2" destOrd="0" parTransId="{46DDD536-B5C7-4BA6-B7E8-F30ECBA56990}" sibTransId="{5BF621CC-EF85-47A3-BE7B-B6AB594835D1}"/>
    <dgm:cxn modelId="{5F7D335B-7B77-4F12-B3BF-F86DE1DE5FEA}" type="presOf" srcId="{71E933E1-8694-4091-929E-5B8C2C41EDBA}" destId="{CBC7B722-9CF3-4271-AD64-E6CEA8C39B89}" srcOrd="0" destOrd="0" presId="urn:microsoft.com/office/officeart/2005/8/layout/arrow2"/>
    <dgm:cxn modelId="{E6F6F25F-C176-4AC7-8C24-91D155F3BAD8}" type="presOf" srcId="{2C3F99E7-2AF6-400D-84F0-945829B5826F}" destId="{79F19B1E-6EC5-4F85-9C93-A30EF853302C}" srcOrd="0" destOrd="0" presId="urn:microsoft.com/office/officeart/2005/8/layout/arrow2"/>
    <dgm:cxn modelId="{66090241-29AC-43AF-BA82-F6D76E8AEFD8}" srcId="{CEAA9C3F-27DF-47A0-A934-2B6EC5B45653}" destId="{F21EB1BF-F7E0-4729-A4AE-F0AAB96411A3}" srcOrd="0" destOrd="0" parTransId="{DDA82875-6176-4BE3-8BDA-4E2D0CF79B58}" sibTransId="{0BF87D2F-5E6A-4742-ABF4-51BAA3ED6926}"/>
    <dgm:cxn modelId="{9B018D5A-0F25-476D-9DB6-1A9266EBC40B}" type="presOf" srcId="{F21EB1BF-F7E0-4729-A4AE-F0AAB96411A3}" destId="{054273B8-6931-4559-B1D0-94E6AEC29EFE}" srcOrd="0" destOrd="0" presId="urn:microsoft.com/office/officeart/2005/8/layout/arrow2"/>
    <dgm:cxn modelId="{E072E67D-938B-45D6-93F4-7C29449FCCF0}" type="presOf" srcId="{CEAA9C3F-27DF-47A0-A934-2B6EC5B45653}" destId="{78FEE1FD-B54B-40BF-8129-9617FBD5DA2E}" srcOrd="0" destOrd="0" presId="urn:microsoft.com/office/officeart/2005/8/layout/arrow2"/>
    <dgm:cxn modelId="{872319B4-B157-4129-902E-861B098528F3}" srcId="{CEAA9C3F-27DF-47A0-A934-2B6EC5B45653}" destId="{71E933E1-8694-4091-929E-5B8C2C41EDBA}" srcOrd="1" destOrd="0" parTransId="{CEE6D94E-7C13-438A-9C5A-AD32F4A87575}" sibTransId="{0A17D4D1-38F1-4C66-8B8B-5AF0E7B43269}"/>
    <dgm:cxn modelId="{D3F00692-E410-4B98-B419-14C2861CA059}" type="presParOf" srcId="{78FEE1FD-B54B-40BF-8129-9617FBD5DA2E}" destId="{03BF6F81-6B43-4092-A34A-77B9E85275FE}" srcOrd="0" destOrd="0" presId="urn:microsoft.com/office/officeart/2005/8/layout/arrow2"/>
    <dgm:cxn modelId="{2F45570D-FC25-4688-8D82-D3726E2F6043}" type="presParOf" srcId="{78FEE1FD-B54B-40BF-8129-9617FBD5DA2E}" destId="{7E8AEB39-EE37-41CF-9191-CDD665DBF11A}" srcOrd="1" destOrd="0" presId="urn:microsoft.com/office/officeart/2005/8/layout/arrow2"/>
    <dgm:cxn modelId="{5EB9DF45-4B2C-4ACE-8613-FC545A792F48}" type="presParOf" srcId="{7E8AEB39-EE37-41CF-9191-CDD665DBF11A}" destId="{20D7A63F-2D61-4D2E-B523-A815DCCBD064}" srcOrd="0" destOrd="0" presId="urn:microsoft.com/office/officeart/2005/8/layout/arrow2"/>
    <dgm:cxn modelId="{C3C1EBBC-E2DD-455A-B503-281C5EDB57A4}" type="presParOf" srcId="{7E8AEB39-EE37-41CF-9191-CDD665DBF11A}" destId="{054273B8-6931-4559-B1D0-94E6AEC29EFE}" srcOrd="1" destOrd="0" presId="urn:microsoft.com/office/officeart/2005/8/layout/arrow2"/>
    <dgm:cxn modelId="{77AAEE34-9E0B-47A5-AA00-C944388C2CE4}" type="presParOf" srcId="{7E8AEB39-EE37-41CF-9191-CDD665DBF11A}" destId="{92FA910D-B932-4A61-B55B-CF4D28A20250}" srcOrd="2" destOrd="0" presId="urn:microsoft.com/office/officeart/2005/8/layout/arrow2"/>
    <dgm:cxn modelId="{CAAA53D9-3CA7-49EF-A3C7-3D021F8FB316}" type="presParOf" srcId="{7E8AEB39-EE37-41CF-9191-CDD665DBF11A}" destId="{CBC7B722-9CF3-4271-AD64-E6CEA8C39B89}" srcOrd="3" destOrd="0" presId="urn:microsoft.com/office/officeart/2005/8/layout/arrow2"/>
    <dgm:cxn modelId="{0B516DD9-16BB-4549-AC6D-B6AF16CBD260}" type="presParOf" srcId="{7E8AEB39-EE37-41CF-9191-CDD665DBF11A}" destId="{9433E1D8-77E7-4CD4-9EFE-4D876ECAFCD6}" srcOrd="4" destOrd="0" presId="urn:microsoft.com/office/officeart/2005/8/layout/arrow2"/>
    <dgm:cxn modelId="{7043AA94-3915-4013-8D57-2FD08D1FC500}" type="presParOf" srcId="{7E8AEB39-EE37-41CF-9191-CDD665DBF11A}" destId="{79F19B1E-6EC5-4F85-9C93-A30EF853302C}"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4F03BC-A450-4123-B2B8-EFA85D2D2704}"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es-CO"/>
        </a:p>
      </dgm:t>
    </dgm:pt>
    <dgm:pt modelId="{34B8E849-C9B6-4A48-AF87-F90AA134B8D3}">
      <dgm:prSet phldrT="[Texto]"/>
      <dgm:spPr>
        <a:solidFill>
          <a:schemeClr val="accent5">
            <a:lumMod val="75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CO" b="1"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CONSOLIDACIÓN</a:t>
          </a:r>
          <a:endParaRPr lang="es-CO" dirty="0"/>
        </a:p>
      </dgm:t>
    </dgm:pt>
    <dgm:pt modelId="{2208CD21-B10C-4A1E-9395-B961FA17F90C}" type="parTrans" cxnId="{1D816DB8-8F84-4D57-A98A-448339627981}">
      <dgm:prSet/>
      <dgm:spPr/>
      <dgm:t>
        <a:bodyPr/>
        <a:lstStyle/>
        <a:p>
          <a:endParaRPr lang="es-CO"/>
        </a:p>
      </dgm:t>
    </dgm:pt>
    <dgm:pt modelId="{51861F3E-D754-4B0E-8703-B1244D041BAF}" type="sibTrans" cxnId="{1D816DB8-8F84-4D57-A98A-448339627981}">
      <dgm:prSet/>
      <dgm:spPr/>
      <dgm:t>
        <a:bodyPr/>
        <a:lstStyle/>
        <a:p>
          <a:endParaRPr lang="es-CO"/>
        </a:p>
      </dgm:t>
    </dgm:pt>
    <dgm:pt modelId="{D3261AC1-1887-4EE2-A9FE-9F5345219840}">
      <dgm:prSet phldrT="[Texto]"/>
      <dgm:spPr/>
      <dgm:t>
        <a:bodyPr/>
        <a:lstStyle/>
        <a:p>
          <a:r>
            <a:rPr lang="es-CO" b="1" dirty="0">
              <a:effectLst>
                <a:outerShdw blurRad="38100" dist="38100" dir="2700000" algn="tl">
                  <a:srgbClr val="000000">
                    <a:alpha val="43137"/>
                  </a:srgbClr>
                </a:outerShdw>
              </a:effectLst>
            </a:rPr>
            <a:t>Incidencia / Movilización.</a:t>
          </a:r>
        </a:p>
      </dgm:t>
    </dgm:pt>
    <dgm:pt modelId="{89A6D4D5-D7D6-45A5-A676-41BDDAF52CDF}" type="parTrans" cxnId="{59AE84C3-6705-4B52-94E2-55AD5A774FB6}">
      <dgm:prSet/>
      <dgm:spPr/>
      <dgm:t>
        <a:bodyPr/>
        <a:lstStyle/>
        <a:p>
          <a:endParaRPr lang="es-CO"/>
        </a:p>
      </dgm:t>
    </dgm:pt>
    <dgm:pt modelId="{31E04C1D-A472-42BC-92AA-3AB52342EC7A}" type="sibTrans" cxnId="{59AE84C3-6705-4B52-94E2-55AD5A774FB6}">
      <dgm:prSet/>
      <dgm:spPr/>
      <dgm:t>
        <a:bodyPr/>
        <a:lstStyle/>
        <a:p>
          <a:endParaRPr lang="es-CO"/>
        </a:p>
      </dgm:t>
    </dgm:pt>
    <dgm:pt modelId="{9755CDFE-BAF3-43D3-A8CD-FA128EB48E67}">
      <dgm:prSet phldrT="[Texto]"/>
      <dgm:spPr/>
      <dgm:t>
        <a:bodyPr/>
        <a:lstStyle/>
        <a:p>
          <a:r>
            <a:rPr lang="es-CO" b="1" dirty="0">
              <a:effectLst>
                <a:outerShdw blurRad="38100" dist="38100" dir="2700000" algn="tl">
                  <a:srgbClr val="000000">
                    <a:alpha val="43137"/>
                  </a:srgbClr>
                </a:outerShdw>
              </a:effectLst>
            </a:rPr>
            <a:t>Control Social</a:t>
          </a:r>
        </a:p>
      </dgm:t>
    </dgm:pt>
    <dgm:pt modelId="{E2F7B899-92C0-4C08-A4B6-52CD9AFBF04C}" type="parTrans" cxnId="{B060AF84-529B-44D0-8AD5-760413C2C4D3}">
      <dgm:prSet/>
      <dgm:spPr/>
      <dgm:t>
        <a:bodyPr/>
        <a:lstStyle/>
        <a:p>
          <a:endParaRPr lang="es-CO"/>
        </a:p>
      </dgm:t>
    </dgm:pt>
    <dgm:pt modelId="{DBD0AA34-2EE6-45D9-8892-284C01E1C1D5}" type="sibTrans" cxnId="{B060AF84-529B-44D0-8AD5-760413C2C4D3}">
      <dgm:prSet/>
      <dgm:spPr/>
      <dgm:t>
        <a:bodyPr/>
        <a:lstStyle/>
        <a:p>
          <a:endParaRPr lang="es-CO"/>
        </a:p>
      </dgm:t>
    </dgm:pt>
    <dgm:pt modelId="{7B62E962-7359-4A17-9EF1-9CD5DAEB5BCD}">
      <dgm:prSet phldrT="[Texto]"/>
      <dgm:spPr>
        <a:solidFill>
          <a:srgbClr val="0070C0">
            <a:alpha val="90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CO" b="1"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ESTRUCTURACIÓN</a:t>
          </a:r>
          <a:endParaRPr lang="es-CO" dirty="0"/>
        </a:p>
      </dgm:t>
    </dgm:pt>
    <dgm:pt modelId="{3EEF35EC-3E0C-41C2-B62A-F9AD98E3D287}" type="parTrans" cxnId="{2172B9CD-EED3-4D2B-8AFD-F9B03A73255E}">
      <dgm:prSet/>
      <dgm:spPr/>
      <dgm:t>
        <a:bodyPr/>
        <a:lstStyle/>
        <a:p>
          <a:endParaRPr lang="es-CO"/>
        </a:p>
      </dgm:t>
    </dgm:pt>
    <dgm:pt modelId="{F993BF54-D6D8-47BA-8BF4-F9EDAD1892D9}" type="sibTrans" cxnId="{2172B9CD-EED3-4D2B-8AFD-F9B03A73255E}">
      <dgm:prSet/>
      <dgm:spPr/>
      <dgm:t>
        <a:bodyPr/>
        <a:lstStyle/>
        <a:p>
          <a:endParaRPr lang="es-CO"/>
        </a:p>
      </dgm:t>
    </dgm:pt>
    <dgm:pt modelId="{47ACE3FA-8408-4283-9655-B94103F30C18}">
      <dgm:prSet phldrT="[Texto]"/>
      <dgm:spPr/>
      <dgm:t>
        <a:bodyPr/>
        <a:lstStyle/>
        <a:p>
          <a:r>
            <a:rPr lang="es-CO" b="1" dirty="0">
              <a:effectLst>
                <a:outerShdw blurRad="38100" dist="38100" dir="2700000" algn="tl">
                  <a:srgbClr val="000000">
                    <a:alpha val="43137"/>
                  </a:srgbClr>
                </a:outerShdw>
              </a:effectLst>
            </a:rPr>
            <a:t>Reglamento interno.</a:t>
          </a:r>
        </a:p>
      </dgm:t>
    </dgm:pt>
    <dgm:pt modelId="{DAB4B531-14A1-4A3E-BA10-FD6A3CCF1B3D}" type="parTrans" cxnId="{D2D29198-49B8-4C92-8C69-06CDE934559A}">
      <dgm:prSet/>
      <dgm:spPr/>
      <dgm:t>
        <a:bodyPr/>
        <a:lstStyle/>
        <a:p>
          <a:endParaRPr lang="es-CO"/>
        </a:p>
      </dgm:t>
    </dgm:pt>
    <dgm:pt modelId="{FA89F323-197F-4832-BC54-BA578C9881EA}" type="sibTrans" cxnId="{D2D29198-49B8-4C92-8C69-06CDE934559A}">
      <dgm:prSet/>
      <dgm:spPr/>
      <dgm:t>
        <a:bodyPr/>
        <a:lstStyle/>
        <a:p>
          <a:endParaRPr lang="es-CO"/>
        </a:p>
      </dgm:t>
    </dgm:pt>
    <dgm:pt modelId="{613EFD71-2465-49DE-B516-0C41660AC353}">
      <dgm:prSet phldrT="[Texto]"/>
      <dgm:spPr/>
      <dgm:t>
        <a:bodyPr/>
        <a:lstStyle/>
        <a:p>
          <a:r>
            <a:rPr lang="es-CO" b="1" dirty="0">
              <a:effectLst>
                <a:outerShdw blurRad="38100" dist="38100" dir="2700000" algn="tl">
                  <a:srgbClr val="000000">
                    <a:alpha val="43137"/>
                  </a:srgbClr>
                </a:outerShdw>
              </a:effectLst>
            </a:rPr>
            <a:t>Procesos de planeación</a:t>
          </a:r>
        </a:p>
      </dgm:t>
    </dgm:pt>
    <dgm:pt modelId="{BAE3F7FF-2470-493B-9C7A-7C60B6696F19}" type="parTrans" cxnId="{0B19195E-3F4C-41E0-BED8-421E887639B1}">
      <dgm:prSet/>
      <dgm:spPr/>
      <dgm:t>
        <a:bodyPr/>
        <a:lstStyle/>
        <a:p>
          <a:endParaRPr lang="es-CO"/>
        </a:p>
      </dgm:t>
    </dgm:pt>
    <dgm:pt modelId="{C12CA199-FE67-47FE-A606-B80AECF92AE8}" type="sibTrans" cxnId="{0B19195E-3F4C-41E0-BED8-421E887639B1}">
      <dgm:prSet/>
      <dgm:spPr/>
      <dgm:t>
        <a:bodyPr/>
        <a:lstStyle/>
        <a:p>
          <a:endParaRPr lang="es-CO"/>
        </a:p>
      </dgm:t>
    </dgm:pt>
    <dgm:pt modelId="{FEDE2F73-E1B6-438E-8F7F-789E7BEF98DC}">
      <dgm:prSet phldrT="[Texto]"/>
      <dgm:spPr>
        <a:solidFill>
          <a:srgbClr val="002060">
            <a:alpha val="90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s-CO" b="1" dirty="0">
              <a:effectLst>
                <a:outerShdw blurRad="38100" dist="38100" dir="2700000" algn="tl">
                  <a:srgbClr val="000000">
                    <a:alpha val="43137"/>
                  </a:srgbClr>
                </a:outerShdw>
              </a:effectLst>
            </a:rPr>
            <a:t>CREACIÓN</a:t>
          </a:r>
          <a:endParaRPr lang="es-CO" dirty="0"/>
        </a:p>
      </dgm:t>
    </dgm:pt>
    <dgm:pt modelId="{B3FD364C-7B52-4454-9217-55BB3E4E5B33}" type="parTrans" cxnId="{9C61E557-EF56-4E20-A232-44AA50ECA8AE}">
      <dgm:prSet/>
      <dgm:spPr/>
      <dgm:t>
        <a:bodyPr/>
        <a:lstStyle/>
        <a:p>
          <a:endParaRPr lang="es-CO"/>
        </a:p>
      </dgm:t>
    </dgm:pt>
    <dgm:pt modelId="{392D64DF-1DF0-4AD1-A419-08369DAAD8F8}" type="sibTrans" cxnId="{9C61E557-EF56-4E20-A232-44AA50ECA8AE}">
      <dgm:prSet/>
      <dgm:spPr/>
      <dgm:t>
        <a:bodyPr/>
        <a:lstStyle/>
        <a:p>
          <a:endParaRPr lang="es-CO"/>
        </a:p>
      </dgm:t>
    </dgm:pt>
    <dgm:pt modelId="{73D848C8-C63C-4AA1-87F1-19DCC12F0111}">
      <dgm:prSet phldrT="[Texto]" custT="1"/>
      <dgm:spPr/>
      <dgm:t>
        <a:bodyPr/>
        <a:lstStyle/>
        <a:p>
          <a:r>
            <a:rPr lang="es-CO" sz="1600" b="1" dirty="0">
              <a:effectLst>
                <a:outerShdw blurRad="38100" dist="38100" dir="2700000" algn="tl">
                  <a:srgbClr val="000000">
                    <a:alpha val="43137"/>
                  </a:srgbClr>
                </a:outerShdw>
              </a:effectLst>
            </a:rPr>
            <a:t>Acto administrativo de creación. </a:t>
          </a:r>
        </a:p>
      </dgm:t>
    </dgm:pt>
    <dgm:pt modelId="{A8AAC40B-65F1-45CD-98D6-080A074F6152}" type="parTrans" cxnId="{90DBD29C-8399-4BAB-99CC-F9A571F1CB6F}">
      <dgm:prSet/>
      <dgm:spPr/>
      <dgm:t>
        <a:bodyPr/>
        <a:lstStyle/>
        <a:p>
          <a:endParaRPr lang="es-CO"/>
        </a:p>
      </dgm:t>
    </dgm:pt>
    <dgm:pt modelId="{F0217439-06B2-48C7-B041-3B0AD21972FF}" type="sibTrans" cxnId="{90DBD29C-8399-4BAB-99CC-F9A571F1CB6F}">
      <dgm:prSet/>
      <dgm:spPr/>
      <dgm:t>
        <a:bodyPr/>
        <a:lstStyle/>
        <a:p>
          <a:endParaRPr lang="es-CO"/>
        </a:p>
      </dgm:t>
    </dgm:pt>
    <dgm:pt modelId="{5E457B4E-DF5A-47AD-9DCE-D3E65D4E8278}">
      <dgm:prSet phldrT="[Texto]" custT="1"/>
      <dgm:spPr/>
      <dgm:t>
        <a:bodyPr/>
        <a:lstStyle/>
        <a:p>
          <a:r>
            <a:rPr lang="es-CO" sz="1600" b="1" dirty="0">
              <a:effectLst>
                <a:outerShdw blurRad="38100" dist="38100" dir="2700000" algn="tl">
                  <a:srgbClr val="000000">
                    <a:alpha val="43137"/>
                  </a:srgbClr>
                </a:outerShdw>
              </a:effectLst>
            </a:rPr>
            <a:t>Interlocución válida con el Estado.</a:t>
          </a:r>
        </a:p>
      </dgm:t>
    </dgm:pt>
    <dgm:pt modelId="{C6B62290-78D4-4BB1-BA10-B82241FD0217}" type="parTrans" cxnId="{07875CC9-C882-453A-BB11-E67CA1E1B37F}">
      <dgm:prSet/>
      <dgm:spPr/>
      <dgm:t>
        <a:bodyPr/>
        <a:lstStyle/>
        <a:p>
          <a:endParaRPr lang="es-CO"/>
        </a:p>
      </dgm:t>
    </dgm:pt>
    <dgm:pt modelId="{FE7F10F6-417C-49B3-A282-724EF18DBEDB}" type="sibTrans" cxnId="{07875CC9-C882-453A-BB11-E67CA1E1B37F}">
      <dgm:prSet/>
      <dgm:spPr/>
      <dgm:t>
        <a:bodyPr/>
        <a:lstStyle/>
        <a:p>
          <a:endParaRPr lang="es-CO"/>
        </a:p>
      </dgm:t>
    </dgm:pt>
    <dgm:pt modelId="{1EFB48B6-3EA2-498D-B365-38D676FB64DD}">
      <dgm:prSet phldrT="[Texto]" custT="1"/>
      <dgm:spPr/>
      <dgm:t>
        <a:bodyPr/>
        <a:lstStyle/>
        <a:p>
          <a:r>
            <a:rPr lang="es-CO" sz="1600" b="1" dirty="0">
              <a:effectLst>
                <a:outerShdw blurRad="38100" dist="38100" dir="2700000" algn="tl">
                  <a:srgbClr val="000000">
                    <a:alpha val="43137"/>
                  </a:srgbClr>
                </a:outerShdw>
              </a:effectLst>
            </a:rPr>
            <a:t>Funciones definidas.</a:t>
          </a:r>
        </a:p>
      </dgm:t>
    </dgm:pt>
    <dgm:pt modelId="{A6F2F50B-F78B-436C-B743-E120941AF20B}" type="parTrans" cxnId="{2F7F7F28-564F-4FD1-B2EB-CAC4D6ED2F5F}">
      <dgm:prSet/>
      <dgm:spPr/>
      <dgm:t>
        <a:bodyPr/>
        <a:lstStyle/>
        <a:p>
          <a:endParaRPr lang="es-CO"/>
        </a:p>
      </dgm:t>
    </dgm:pt>
    <dgm:pt modelId="{249E9C77-437F-4179-9008-1271954A6CE3}" type="sibTrans" cxnId="{2F7F7F28-564F-4FD1-B2EB-CAC4D6ED2F5F}">
      <dgm:prSet/>
      <dgm:spPr/>
      <dgm:t>
        <a:bodyPr/>
        <a:lstStyle/>
        <a:p>
          <a:endParaRPr lang="es-CO"/>
        </a:p>
      </dgm:t>
    </dgm:pt>
    <dgm:pt modelId="{797465EC-21C0-4999-9188-3EA0C676F036}">
      <dgm:prSet phldrT="[Texto]" custT="1"/>
      <dgm:spPr/>
      <dgm:t>
        <a:bodyPr/>
        <a:lstStyle/>
        <a:p>
          <a:r>
            <a:rPr lang="es-CO" sz="1600" b="1" dirty="0">
              <a:effectLst>
                <a:outerShdw blurRad="38100" dist="38100" dir="2700000" algn="tl">
                  <a:srgbClr val="000000">
                    <a:alpha val="43137"/>
                  </a:srgbClr>
                </a:outerShdw>
              </a:effectLst>
            </a:rPr>
            <a:t>Procedimiento de elección y/o delegación definido.</a:t>
          </a:r>
        </a:p>
      </dgm:t>
    </dgm:pt>
    <dgm:pt modelId="{C6D2967F-F845-4E45-999C-745866F4D0C0}" type="parTrans" cxnId="{A4163A3D-B5D0-4D91-ADE2-D9EAC3A9AABF}">
      <dgm:prSet/>
      <dgm:spPr/>
      <dgm:t>
        <a:bodyPr/>
        <a:lstStyle/>
        <a:p>
          <a:endParaRPr lang="es-CO"/>
        </a:p>
      </dgm:t>
    </dgm:pt>
    <dgm:pt modelId="{C3768F55-00B3-4E95-BA03-49EAC7B74A20}" type="sibTrans" cxnId="{A4163A3D-B5D0-4D91-ADE2-D9EAC3A9AABF}">
      <dgm:prSet/>
      <dgm:spPr/>
      <dgm:t>
        <a:bodyPr/>
        <a:lstStyle/>
        <a:p>
          <a:endParaRPr lang="es-CO"/>
        </a:p>
      </dgm:t>
    </dgm:pt>
    <dgm:pt modelId="{D609879C-FC3B-48A3-832F-8195A426820A}" type="pres">
      <dgm:prSet presAssocID="{BB4F03BC-A450-4123-B2B8-EFA85D2D2704}" presName="Name0" presStyleCnt="0">
        <dgm:presLayoutVars>
          <dgm:chMax val="7"/>
          <dgm:dir/>
          <dgm:animLvl val="lvl"/>
          <dgm:resizeHandles val="exact"/>
        </dgm:presLayoutVars>
      </dgm:prSet>
      <dgm:spPr/>
    </dgm:pt>
    <dgm:pt modelId="{BCB0C62E-0164-4EBC-941D-AC03309C59EC}" type="pres">
      <dgm:prSet presAssocID="{34B8E849-C9B6-4A48-AF87-F90AA134B8D3}" presName="circle1" presStyleLbl="node1" presStyleIdx="0" presStyleCnt="3"/>
      <dgm:spPr>
        <a:solidFill>
          <a:schemeClr val="accent5">
            <a:lumMod val="75000"/>
          </a:schemeClr>
        </a:solidFill>
      </dgm:spPr>
    </dgm:pt>
    <dgm:pt modelId="{1E858EB7-EEC0-4377-BF58-FD63A1E42206}" type="pres">
      <dgm:prSet presAssocID="{34B8E849-C9B6-4A48-AF87-F90AA134B8D3}" presName="space" presStyleCnt="0"/>
      <dgm:spPr/>
    </dgm:pt>
    <dgm:pt modelId="{A63F735A-E803-4B55-AB22-D7765AE07B7A}" type="pres">
      <dgm:prSet presAssocID="{34B8E849-C9B6-4A48-AF87-F90AA134B8D3}" presName="rect1" presStyleLbl="alignAcc1" presStyleIdx="0" presStyleCnt="3"/>
      <dgm:spPr/>
    </dgm:pt>
    <dgm:pt modelId="{E5E278E6-B013-4782-B334-CC527DCF0AF7}" type="pres">
      <dgm:prSet presAssocID="{7B62E962-7359-4A17-9EF1-9CD5DAEB5BCD}" presName="vertSpace2" presStyleLbl="node1" presStyleIdx="0" presStyleCnt="3"/>
      <dgm:spPr/>
    </dgm:pt>
    <dgm:pt modelId="{13E227D7-C2E8-48D6-AD75-F349132B783C}" type="pres">
      <dgm:prSet presAssocID="{7B62E962-7359-4A17-9EF1-9CD5DAEB5BCD}" presName="circle2" presStyleLbl="node1" presStyleIdx="1" presStyleCnt="3"/>
      <dgm:spPr>
        <a:solidFill>
          <a:srgbClr val="0070C0"/>
        </a:solidFill>
      </dgm:spPr>
    </dgm:pt>
    <dgm:pt modelId="{A1D41F47-DEED-4AD4-9789-DA16A0AC31E0}" type="pres">
      <dgm:prSet presAssocID="{7B62E962-7359-4A17-9EF1-9CD5DAEB5BCD}" presName="rect2" presStyleLbl="alignAcc1" presStyleIdx="1" presStyleCnt="3"/>
      <dgm:spPr/>
    </dgm:pt>
    <dgm:pt modelId="{0C5B449F-0202-4732-A8A8-AC2242C28DBB}" type="pres">
      <dgm:prSet presAssocID="{FEDE2F73-E1B6-438E-8F7F-789E7BEF98DC}" presName="vertSpace3" presStyleLbl="node1" presStyleIdx="1" presStyleCnt="3"/>
      <dgm:spPr/>
    </dgm:pt>
    <dgm:pt modelId="{5F2090D4-B7F5-40B6-8B04-E4092C603B35}" type="pres">
      <dgm:prSet presAssocID="{FEDE2F73-E1B6-438E-8F7F-789E7BEF98DC}" presName="circle3" presStyleLbl="node1" presStyleIdx="2" presStyleCnt="3" custLinFactNeighborX="2885"/>
      <dgm:spPr>
        <a:solidFill>
          <a:srgbClr val="002060"/>
        </a:solidFill>
      </dgm:spPr>
    </dgm:pt>
    <dgm:pt modelId="{37B96A24-66C7-4ACA-B501-A011EF337004}" type="pres">
      <dgm:prSet presAssocID="{FEDE2F73-E1B6-438E-8F7F-789E7BEF98DC}" presName="rect3" presStyleLbl="alignAcc1" presStyleIdx="2" presStyleCnt="3"/>
      <dgm:spPr/>
    </dgm:pt>
    <dgm:pt modelId="{307323D3-CDF8-4854-8B9C-CC0C2ABA4743}" type="pres">
      <dgm:prSet presAssocID="{34B8E849-C9B6-4A48-AF87-F90AA134B8D3}" presName="rect1ParTx" presStyleLbl="alignAcc1" presStyleIdx="2" presStyleCnt="3">
        <dgm:presLayoutVars>
          <dgm:chMax val="1"/>
          <dgm:bulletEnabled val="1"/>
        </dgm:presLayoutVars>
      </dgm:prSet>
      <dgm:spPr/>
    </dgm:pt>
    <dgm:pt modelId="{575BE0EE-6106-456E-9446-819BC122709F}" type="pres">
      <dgm:prSet presAssocID="{34B8E849-C9B6-4A48-AF87-F90AA134B8D3}" presName="rect1ChTx" presStyleLbl="alignAcc1" presStyleIdx="2" presStyleCnt="3">
        <dgm:presLayoutVars>
          <dgm:bulletEnabled val="1"/>
        </dgm:presLayoutVars>
      </dgm:prSet>
      <dgm:spPr/>
    </dgm:pt>
    <dgm:pt modelId="{21034CDD-5208-4789-94DE-918E29181F9D}" type="pres">
      <dgm:prSet presAssocID="{7B62E962-7359-4A17-9EF1-9CD5DAEB5BCD}" presName="rect2ParTx" presStyleLbl="alignAcc1" presStyleIdx="2" presStyleCnt="3">
        <dgm:presLayoutVars>
          <dgm:chMax val="1"/>
          <dgm:bulletEnabled val="1"/>
        </dgm:presLayoutVars>
      </dgm:prSet>
      <dgm:spPr/>
    </dgm:pt>
    <dgm:pt modelId="{39E5058B-A23A-4C81-833E-2762DAF00CB4}" type="pres">
      <dgm:prSet presAssocID="{7B62E962-7359-4A17-9EF1-9CD5DAEB5BCD}" presName="rect2ChTx" presStyleLbl="alignAcc1" presStyleIdx="2" presStyleCnt="3">
        <dgm:presLayoutVars>
          <dgm:bulletEnabled val="1"/>
        </dgm:presLayoutVars>
      </dgm:prSet>
      <dgm:spPr/>
    </dgm:pt>
    <dgm:pt modelId="{0B90FC76-2F13-4F57-A8CC-BBCEB121CA22}" type="pres">
      <dgm:prSet presAssocID="{FEDE2F73-E1B6-438E-8F7F-789E7BEF98DC}" presName="rect3ParTx" presStyleLbl="alignAcc1" presStyleIdx="2" presStyleCnt="3">
        <dgm:presLayoutVars>
          <dgm:chMax val="1"/>
          <dgm:bulletEnabled val="1"/>
        </dgm:presLayoutVars>
      </dgm:prSet>
      <dgm:spPr/>
    </dgm:pt>
    <dgm:pt modelId="{6D44A9F4-9520-4F0E-A7E5-6DA5B33E8920}" type="pres">
      <dgm:prSet presAssocID="{FEDE2F73-E1B6-438E-8F7F-789E7BEF98DC}" presName="rect3ChTx" presStyleLbl="alignAcc1" presStyleIdx="2" presStyleCnt="3">
        <dgm:presLayoutVars>
          <dgm:bulletEnabled val="1"/>
        </dgm:presLayoutVars>
      </dgm:prSet>
      <dgm:spPr/>
    </dgm:pt>
  </dgm:ptLst>
  <dgm:cxnLst>
    <dgm:cxn modelId="{AB250701-D44C-4456-8242-CCA94BE61EC3}" type="presOf" srcId="{34B8E849-C9B6-4A48-AF87-F90AA134B8D3}" destId="{A63F735A-E803-4B55-AB22-D7765AE07B7A}" srcOrd="0" destOrd="0" presId="urn:microsoft.com/office/officeart/2005/8/layout/target3"/>
    <dgm:cxn modelId="{BFCA2003-2CDF-4061-94AA-D3F9645D21DC}" type="presOf" srcId="{FEDE2F73-E1B6-438E-8F7F-789E7BEF98DC}" destId="{0B90FC76-2F13-4F57-A8CC-BBCEB121CA22}" srcOrd="1" destOrd="0" presId="urn:microsoft.com/office/officeart/2005/8/layout/target3"/>
    <dgm:cxn modelId="{F5C6FD0B-B767-4797-88A5-E1F7C7E9A4B1}" type="presOf" srcId="{613EFD71-2465-49DE-B516-0C41660AC353}" destId="{39E5058B-A23A-4C81-833E-2762DAF00CB4}" srcOrd="0" destOrd="1" presId="urn:microsoft.com/office/officeart/2005/8/layout/target3"/>
    <dgm:cxn modelId="{34FB8D10-0F5F-4D0B-8CEC-75A0BF704F1C}" type="presOf" srcId="{7B62E962-7359-4A17-9EF1-9CD5DAEB5BCD}" destId="{21034CDD-5208-4789-94DE-918E29181F9D}" srcOrd="1" destOrd="0" presId="urn:microsoft.com/office/officeart/2005/8/layout/target3"/>
    <dgm:cxn modelId="{69CE4B12-1F20-4144-8699-E87AC5853039}" type="presOf" srcId="{5E457B4E-DF5A-47AD-9DCE-D3E65D4E8278}" destId="{6D44A9F4-9520-4F0E-A7E5-6DA5B33E8920}" srcOrd="0" destOrd="1" presId="urn:microsoft.com/office/officeart/2005/8/layout/target3"/>
    <dgm:cxn modelId="{2A3A2423-60B5-4349-BBC2-1438CBB3237B}" type="presOf" srcId="{797465EC-21C0-4999-9188-3EA0C676F036}" destId="{6D44A9F4-9520-4F0E-A7E5-6DA5B33E8920}" srcOrd="0" destOrd="3" presId="urn:microsoft.com/office/officeart/2005/8/layout/target3"/>
    <dgm:cxn modelId="{2F7F7F28-564F-4FD1-B2EB-CAC4D6ED2F5F}" srcId="{FEDE2F73-E1B6-438E-8F7F-789E7BEF98DC}" destId="{1EFB48B6-3EA2-498D-B365-38D676FB64DD}" srcOrd="2" destOrd="0" parTransId="{A6F2F50B-F78B-436C-B743-E120941AF20B}" sibTransId="{249E9C77-437F-4179-9008-1271954A6CE3}"/>
    <dgm:cxn modelId="{A4163A3D-B5D0-4D91-ADE2-D9EAC3A9AABF}" srcId="{FEDE2F73-E1B6-438E-8F7F-789E7BEF98DC}" destId="{797465EC-21C0-4999-9188-3EA0C676F036}" srcOrd="3" destOrd="0" parTransId="{C6D2967F-F845-4E45-999C-745866F4D0C0}" sibTransId="{C3768F55-00B3-4E95-BA03-49EAC7B74A20}"/>
    <dgm:cxn modelId="{D9D42A5C-B3C0-4D04-A3AD-3A7355D1505B}" type="presOf" srcId="{47ACE3FA-8408-4283-9655-B94103F30C18}" destId="{39E5058B-A23A-4C81-833E-2762DAF00CB4}" srcOrd="0" destOrd="0" presId="urn:microsoft.com/office/officeart/2005/8/layout/target3"/>
    <dgm:cxn modelId="{D337835C-D9C6-470E-99DE-4238CEC55E88}" type="presOf" srcId="{D3261AC1-1887-4EE2-A9FE-9F5345219840}" destId="{575BE0EE-6106-456E-9446-819BC122709F}" srcOrd="0" destOrd="0" presId="urn:microsoft.com/office/officeart/2005/8/layout/target3"/>
    <dgm:cxn modelId="{0B19195E-3F4C-41E0-BED8-421E887639B1}" srcId="{7B62E962-7359-4A17-9EF1-9CD5DAEB5BCD}" destId="{613EFD71-2465-49DE-B516-0C41660AC353}" srcOrd="1" destOrd="0" parTransId="{BAE3F7FF-2470-493B-9C7A-7C60B6696F19}" sibTransId="{C12CA199-FE67-47FE-A606-B80AECF92AE8}"/>
    <dgm:cxn modelId="{93974473-59A6-4301-A099-4502D7B1E55E}" type="presOf" srcId="{BB4F03BC-A450-4123-B2B8-EFA85D2D2704}" destId="{D609879C-FC3B-48A3-832F-8195A426820A}" srcOrd="0" destOrd="0" presId="urn:microsoft.com/office/officeart/2005/8/layout/target3"/>
    <dgm:cxn modelId="{9C61E557-EF56-4E20-A232-44AA50ECA8AE}" srcId="{BB4F03BC-A450-4123-B2B8-EFA85D2D2704}" destId="{FEDE2F73-E1B6-438E-8F7F-789E7BEF98DC}" srcOrd="2" destOrd="0" parTransId="{B3FD364C-7B52-4454-9217-55BB3E4E5B33}" sibTransId="{392D64DF-1DF0-4AD1-A419-08369DAAD8F8}"/>
    <dgm:cxn modelId="{FFFF327C-EBDA-41A4-866F-5137CB048302}" type="presOf" srcId="{9755CDFE-BAF3-43D3-A8CD-FA128EB48E67}" destId="{575BE0EE-6106-456E-9446-819BC122709F}" srcOrd="0" destOrd="1" presId="urn:microsoft.com/office/officeart/2005/8/layout/target3"/>
    <dgm:cxn modelId="{B060AF84-529B-44D0-8AD5-760413C2C4D3}" srcId="{34B8E849-C9B6-4A48-AF87-F90AA134B8D3}" destId="{9755CDFE-BAF3-43D3-A8CD-FA128EB48E67}" srcOrd="1" destOrd="0" parTransId="{E2F7B899-92C0-4C08-A4B6-52CD9AFBF04C}" sibTransId="{DBD0AA34-2EE6-45D9-8892-284C01E1C1D5}"/>
    <dgm:cxn modelId="{ADEF148E-045C-4488-A891-3EFF40A626E9}" type="presOf" srcId="{FEDE2F73-E1B6-438E-8F7F-789E7BEF98DC}" destId="{37B96A24-66C7-4ACA-B501-A011EF337004}" srcOrd="0" destOrd="0" presId="urn:microsoft.com/office/officeart/2005/8/layout/target3"/>
    <dgm:cxn modelId="{D2D29198-49B8-4C92-8C69-06CDE934559A}" srcId="{7B62E962-7359-4A17-9EF1-9CD5DAEB5BCD}" destId="{47ACE3FA-8408-4283-9655-B94103F30C18}" srcOrd="0" destOrd="0" parTransId="{DAB4B531-14A1-4A3E-BA10-FD6A3CCF1B3D}" sibTransId="{FA89F323-197F-4832-BC54-BA578C9881EA}"/>
    <dgm:cxn modelId="{90DBD29C-8399-4BAB-99CC-F9A571F1CB6F}" srcId="{FEDE2F73-E1B6-438E-8F7F-789E7BEF98DC}" destId="{73D848C8-C63C-4AA1-87F1-19DCC12F0111}" srcOrd="0" destOrd="0" parTransId="{A8AAC40B-65F1-45CD-98D6-080A074F6152}" sibTransId="{F0217439-06B2-48C7-B041-3B0AD21972FF}"/>
    <dgm:cxn modelId="{4A16B5AA-67D3-4958-8563-6B59EDCF93B9}" type="presOf" srcId="{73D848C8-C63C-4AA1-87F1-19DCC12F0111}" destId="{6D44A9F4-9520-4F0E-A7E5-6DA5B33E8920}" srcOrd="0" destOrd="0" presId="urn:microsoft.com/office/officeart/2005/8/layout/target3"/>
    <dgm:cxn modelId="{D8B127AD-9D26-4B74-8196-743F99691287}" type="presOf" srcId="{34B8E849-C9B6-4A48-AF87-F90AA134B8D3}" destId="{307323D3-CDF8-4854-8B9C-CC0C2ABA4743}" srcOrd="1" destOrd="0" presId="urn:microsoft.com/office/officeart/2005/8/layout/target3"/>
    <dgm:cxn modelId="{CA0404B2-4680-4634-8675-DD5F7472B629}" type="presOf" srcId="{1EFB48B6-3EA2-498D-B365-38D676FB64DD}" destId="{6D44A9F4-9520-4F0E-A7E5-6DA5B33E8920}" srcOrd="0" destOrd="2" presId="urn:microsoft.com/office/officeart/2005/8/layout/target3"/>
    <dgm:cxn modelId="{1D816DB8-8F84-4D57-A98A-448339627981}" srcId="{BB4F03BC-A450-4123-B2B8-EFA85D2D2704}" destId="{34B8E849-C9B6-4A48-AF87-F90AA134B8D3}" srcOrd="0" destOrd="0" parTransId="{2208CD21-B10C-4A1E-9395-B961FA17F90C}" sibTransId="{51861F3E-D754-4B0E-8703-B1244D041BAF}"/>
    <dgm:cxn modelId="{59AE84C3-6705-4B52-94E2-55AD5A774FB6}" srcId="{34B8E849-C9B6-4A48-AF87-F90AA134B8D3}" destId="{D3261AC1-1887-4EE2-A9FE-9F5345219840}" srcOrd="0" destOrd="0" parTransId="{89A6D4D5-D7D6-45A5-A676-41BDDAF52CDF}" sibTransId="{31E04C1D-A472-42BC-92AA-3AB52342EC7A}"/>
    <dgm:cxn modelId="{07875CC9-C882-453A-BB11-E67CA1E1B37F}" srcId="{FEDE2F73-E1B6-438E-8F7F-789E7BEF98DC}" destId="{5E457B4E-DF5A-47AD-9DCE-D3E65D4E8278}" srcOrd="1" destOrd="0" parTransId="{C6B62290-78D4-4BB1-BA10-B82241FD0217}" sibTransId="{FE7F10F6-417C-49B3-A282-724EF18DBEDB}"/>
    <dgm:cxn modelId="{2172B9CD-EED3-4D2B-8AFD-F9B03A73255E}" srcId="{BB4F03BC-A450-4123-B2B8-EFA85D2D2704}" destId="{7B62E962-7359-4A17-9EF1-9CD5DAEB5BCD}" srcOrd="1" destOrd="0" parTransId="{3EEF35EC-3E0C-41C2-B62A-F9AD98E3D287}" sibTransId="{F993BF54-D6D8-47BA-8BF4-F9EDAD1892D9}"/>
    <dgm:cxn modelId="{948ECDD7-1531-42C7-AC9A-20D69EDEB661}" type="presOf" srcId="{7B62E962-7359-4A17-9EF1-9CD5DAEB5BCD}" destId="{A1D41F47-DEED-4AD4-9789-DA16A0AC31E0}" srcOrd="0" destOrd="0" presId="urn:microsoft.com/office/officeart/2005/8/layout/target3"/>
    <dgm:cxn modelId="{D78A2C15-BB22-48E9-9C9A-313869357165}" type="presParOf" srcId="{D609879C-FC3B-48A3-832F-8195A426820A}" destId="{BCB0C62E-0164-4EBC-941D-AC03309C59EC}" srcOrd="0" destOrd="0" presId="urn:microsoft.com/office/officeart/2005/8/layout/target3"/>
    <dgm:cxn modelId="{72F9B6D0-CA1D-4D9F-A65D-C37E32CBD41B}" type="presParOf" srcId="{D609879C-FC3B-48A3-832F-8195A426820A}" destId="{1E858EB7-EEC0-4377-BF58-FD63A1E42206}" srcOrd="1" destOrd="0" presId="urn:microsoft.com/office/officeart/2005/8/layout/target3"/>
    <dgm:cxn modelId="{907C59A4-2875-484C-B0E7-17325937D799}" type="presParOf" srcId="{D609879C-FC3B-48A3-832F-8195A426820A}" destId="{A63F735A-E803-4B55-AB22-D7765AE07B7A}" srcOrd="2" destOrd="0" presId="urn:microsoft.com/office/officeart/2005/8/layout/target3"/>
    <dgm:cxn modelId="{83795B13-0DD8-4E51-9F37-208A96566A73}" type="presParOf" srcId="{D609879C-FC3B-48A3-832F-8195A426820A}" destId="{E5E278E6-B013-4782-B334-CC527DCF0AF7}" srcOrd="3" destOrd="0" presId="urn:microsoft.com/office/officeart/2005/8/layout/target3"/>
    <dgm:cxn modelId="{F9E01F0D-3932-4C2A-8C80-372214DE913B}" type="presParOf" srcId="{D609879C-FC3B-48A3-832F-8195A426820A}" destId="{13E227D7-C2E8-48D6-AD75-F349132B783C}" srcOrd="4" destOrd="0" presId="urn:microsoft.com/office/officeart/2005/8/layout/target3"/>
    <dgm:cxn modelId="{C0EADB6A-21B7-4068-A830-6D7F17F26AC5}" type="presParOf" srcId="{D609879C-FC3B-48A3-832F-8195A426820A}" destId="{A1D41F47-DEED-4AD4-9789-DA16A0AC31E0}" srcOrd="5" destOrd="0" presId="urn:microsoft.com/office/officeart/2005/8/layout/target3"/>
    <dgm:cxn modelId="{CA6E6769-8A30-48EA-BB05-902B171D7EAA}" type="presParOf" srcId="{D609879C-FC3B-48A3-832F-8195A426820A}" destId="{0C5B449F-0202-4732-A8A8-AC2242C28DBB}" srcOrd="6" destOrd="0" presId="urn:microsoft.com/office/officeart/2005/8/layout/target3"/>
    <dgm:cxn modelId="{E0359A99-6A9E-40DE-8EA8-B613B3D93741}" type="presParOf" srcId="{D609879C-FC3B-48A3-832F-8195A426820A}" destId="{5F2090D4-B7F5-40B6-8B04-E4092C603B35}" srcOrd="7" destOrd="0" presId="urn:microsoft.com/office/officeart/2005/8/layout/target3"/>
    <dgm:cxn modelId="{7852C346-F14A-4690-B4D4-EFD9A5F4B82D}" type="presParOf" srcId="{D609879C-FC3B-48A3-832F-8195A426820A}" destId="{37B96A24-66C7-4ACA-B501-A011EF337004}" srcOrd="8" destOrd="0" presId="urn:microsoft.com/office/officeart/2005/8/layout/target3"/>
    <dgm:cxn modelId="{F592DF65-277F-40A0-B7EA-5081D3618D1B}" type="presParOf" srcId="{D609879C-FC3B-48A3-832F-8195A426820A}" destId="{307323D3-CDF8-4854-8B9C-CC0C2ABA4743}" srcOrd="9" destOrd="0" presId="urn:microsoft.com/office/officeart/2005/8/layout/target3"/>
    <dgm:cxn modelId="{4BD6CC3E-A9D5-4108-8813-3FB16B901AE8}" type="presParOf" srcId="{D609879C-FC3B-48A3-832F-8195A426820A}" destId="{575BE0EE-6106-456E-9446-819BC122709F}" srcOrd="10" destOrd="0" presId="urn:microsoft.com/office/officeart/2005/8/layout/target3"/>
    <dgm:cxn modelId="{7A73A01E-3E17-44E0-BC10-B1FF9B1433F9}" type="presParOf" srcId="{D609879C-FC3B-48A3-832F-8195A426820A}" destId="{21034CDD-5208-4789-94DE-918E29181F9D}" srcOrd="11" destOrd="0" presId="urn:microsoft.com/office/officeart/2005/8/layout/target3"/>
    <dgm:cxn modelId="{B3552EC6-9B7A-4026-96F4-8C5C8CFD3213}" type="presParOf" srcId="{D609879C-FC3B-48A3-832F-8195A426820A}" destId="{39E5058B-A23A-4C81-833E-2762DAF00CB4}" srcOrd="12" destOrd="0" presId="urn:microsoft.com/office/officeart/2005/8/layout/target3"/>
    <dgm:cxn modelId="{B0E3B071-AF8E-45CB-9F6A-D0BE72423F54}" type="presParOf" srcId="{D609879C-FC3B-48A3-832F-8195A426820A}" destId="{0B90FC76-2F13-4F57-A8CC-BBCEB121CA22}" srcOrd="13" destOrd="0" presId="urn:microsoft.com/office/officeart/2005/8/layout/target3"/>
    <dgm:cxn modelId="{D0B0A465-BC5C-4A87-930C-86B63B685FBE}" type="presParOf" srcId="{D609879C-FC3B-48A3-832F-8195A426820A}" destId="{6D44A9F4-9520-4F0E-A7E5-6DA5B33E8920}"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6E7EF-4CAD-47D6-A992-C26F1A1200C0}">
      <dsp:nvSpPr>
        <dsp:cNvPr id="0" name=""/>
        <dsp:cNvSpPr/>
      </dsp:nvSpPr>
      <dsp:spPr>
        <a:xfrm>
          <a:off x="1706525" y="592158"/>
          <a:ext cx="4168004" cy="4168004"/>
        </a:xfrm>
        <a:prstGeom prst="blockArc">
          <a:avLst>
            <a:gd name="adj1" fmla="val 10747714"/>
            <a:gd name="adj2" fmla="val 16821470"/>
            <a:gd name="adj3" fmla="val 4643"/>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AFD924D-ACE6-46ED-935E-19C3BC6ED857}">
      <dsp:nvSpPr>
        <dsp:cNvPr id="0" name=""/>
        <dsp:cNvSpPr/>
      </dsp:nvSpPr>
      <dsp:spPr>
        <a:xfrm>
          <a:off x="1706453" y="658516"/>
          <a:ext cx="4168004" cy="4168004"/>
        </a:xfrm>
        <a:prstGeom prst="blockArc">
          <a:avLst>
            <a:gd name="adj1" fmla="val 4778406"/>
            <a:gd name="adj2" fmla="val 10859784"/>
            <a:gd name="adj3" fmla="val 4643"/>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D7F6B42-1165-4A4E-8996-D88C8F3FEF73}">
      <dsp:nvSpPr>
        <dsp:cNvPr id="0" name=""/>
        <dsp:cNvSpPr/>
      </dsp:nvSpPr>
      <dsp:spPr>
        <a:xfrm>
          <a:off x="2551698" y="682532"/>
          <a:ext cx="4168004" cy="4168004"/>
        </a:xfrm>
        <a:prstGeom prst="blockArc">
          <a:avLst>
            <a:gd name="adj1" fmla="val 21499649"/>
            <a:gd name="adj2" fmla="val 6216896"/>
            <a:gd name="adj3" fmla="val 4643"/>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9504A08-BFDE-4D3D-A3EC-BC7415ECB6A7}">
      <dsp:nvSpPr>
        <dsp:cNvPr id="0" name=""/>
        <dsp:cNvSpPr/>
      </dsp:nvSpPr>
      <dsp:spPr>
        <a:xfrm>
          <a:off x="2551572" y="568159"/>
          <a:ext cx="4168004" cy="4168004"/>
        </a:xfrm>
        <a:prstGeom prst="blockArc">
          <a:avLst>
            <a:gd name="adj1" fmla="val 15383321"/>
            <a:gd name="adj2" fmla="val 92827"/>
            <a:gd name="adj3" fmla="val 4643"/>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51A9A99-ACD9-41F3-90AB-76C9FF75CFB7}">
      <dsp:nvSpPr>
        <dsp:cNvPr id="0" name=""/>
        <dsp:cNvSpPr/>
      </dsp:nvSpPr>
      <dsp:spPr>
        <a:xfrm>
          <a:off x="2917309" y="1749439"/>
          <a:ext cx="2478427" cy="1919788"/>
        </a:xfrm>
        <a:prstGeom prst="ellipse">
          <a:avLst/>
        </a:prstGeom>
        <a:solidFill>
          <a:srgbClr val="0070C0"/>
        </a:solidFill>
        <a:ln>
          <a:noFill/>
        </a:ln>
        <a:effectLst>
          <a:glow rad="228600">
            <a:schemeClr val="accent5">
              <a:satMod val="175000"/>
              <a:alpha val="40000"/>
            </a:schemeClr>
          </a:glo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s-CO" sz="2100" b="1" kern="12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Participación Ciudadana</a:t>
          </a:r>
          <a:endParaRPr lang="es-CO" sz="2100" kern="1200" dirty="0"/>
        </a:p>
      </dsp:txBody>
      <dsp:txXfrm>
        <a:off x="3280266" y="2030585"/>
        <a:ext cx="1752513" cy="1357496"/>
      </dsp:txXfrm>
    </dsp:sp>
    <dsp:sp modelId="{47234B6D-AE75-468A-BB39-F38D7AAF317D}">
      <dsp:nvSpPr>
        <dsp:cNvPr id="0" name=""/>
        <dsp:cNvSpPr/>
      </dsp:nvSpPr>
      <dsp:spPr>
        <a:xfrm>
          <a:off x="3119715" y="1783"/>
          <a:ext cx="2073617" cy="1343851"/>
        </a:xfrm>
        <a:prstGeom prst="ellipse">
          <a:avLst/>
        </a:prstGeom>
        <a:solidFill>
          <a:srgbClr val="002060"/>
        </a:solidFill>
        <a:ln>
          <a:noFill/>
        </a:ln>
        <a:effectLst>
          <a:glow rad="228600">
            <a:schemeClr val="accent6">
              <a:satMod val="175000"/>
              <a:alpha val="40000"/>
            </a:schemeClr>
          </a:glo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CO" sz="1400" b="1" kern="1200" dirty="0">
              <a:effectLst>
                <a:outerShdw blurRad="38100" dist="38100" dir="2700000" algn="tl">
                  <a:srgbClr val="000000">
                    <a:alpha val="43137"/>
                  </a:srgbClr>
                </a:outerShdw>
              </a:effectLst>
            </a:rPr>
            <a:t>ORGANIZACIONES SOCIALES</a:t>
          </a:r>
        </a:p>
      </dsp:txBody>
      <dsp:txXfrm>
        <a:off x="3423389" y="198585"/>
        <a:ext cx="1466269" cy="950247"/>
      </dsp:txXfrm>
    </dsp:sp>
    <dsp:sp modelId="{CC8613EC-3CF4-4C16-A278-ECF16D138591}">
      <dsp:nvSpPr>
        <dsp:cNvPr id="0" name=""/>
        <dsp:cNvSpPr/>
      </dsp:nvSpPr>
      <dsp:spPr>
        <a:xfrm>
          <a:off x="5868358" y="2035196"/>
          <a:ext cx="1604196" cy="1343851"/>
        </a:xfrm>
        <a:prstGeom prst="ellipse">
          <a:avLst/>
        </a:prstGeom>
        <a:solidFill>
          <a:srgbClr val="00B050"/>
        </a:solidFill>
        <a:ln>
          <a:noFill/>
        </a:ln>
        <a:effectLst>
          <a:glow rad="228600">
            <a:schemeClr val="accent5">
              <a:satMod val="175000"/>
              <a:alpha val="40000"/>
            </a:schemeClr>
          </a:glow>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INSTANCIAS DE PARTICIPACIÓ</a:t>
          </a:r>
        </a:p>
      </dsp:txBody>
      <dsp:txXfrm>
        <a:off x="6103287" y="2231998"/>
        <a:ext cx="1134338" cy="950247"/>
      </dsp:txXfrm>
    </dsp:sp>
    <dsp:sp modelId="{7F0D1D94-8B53-4E2D-8E51-FC26733843F3}">
      <dsp:nvSpPr>
        <dsp:cNvPr id="0" name=""/>
        <dsp:cNvSpPr/>
      </dsp:nvSpPr>
      <dsp:spPr>
        <a:xfrm>
          <a:off x="3181303" y="4073031"/>
          <a:ext cx="1950439" cy="1343851"/>
        </a:xfrm>
        <a:prstGeom prst="ellipse">
          <a:avLst/>
        </a:prstGeom>
        <a:solidFill>
          <a:schemeClr val="bg2">
            <a:lumMod val="25000"/>
          </a:schemeClr>
        </a:solidFill>
        <a:ln>
          <a:noFill/>
        </a:ln>
        <a:effectLst>
          <a:glow rad="228600">
            <a:schemeClr val="accent5">
              <a:satMod val="175000"/>
              <a:alpha val="40000"/>
            </a:schemeClr>
          </a:glow>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ORGANIZACIONES COMUNALES</a:t>
          </a:r>
        </a:p>
      </dsp:txBody>
      <dsp:txXfrm>
        <a:off x="3466938" y="4269833"/>
        <a:ext cx="1379169" cy="950247"/>
      </dsp:txXfrm>
    </dsp:sp>
    <dsp:sp modelId="{EE2C77DA-C518-47C6-A2E9-06F855C1910F}">
      <dsp:nvSpPr>
        <dsp:cNvPr id="0" name=""/>
        <dsp:cNvSpPr/>
      </dsp:nvSpPr>
      <dsp:spPr>
        <a:xfrm>
          <a:off x="1032154" y="2035194"/>
          <a:ext cx="1445971" cy="1343851"/>
        </a:xfrm>
        <a:prstGeom prst="ellipse">
          <a:avLst/>
        </a:prstGeom>
        <a:solidFill>
          <a:schemeClr val="accent6">
            <a:lumMod val="75000"/>
          </a:schemeClr>
        </a:solidFill>
        <a:ln>
          <a:noFill/>
        </a:ln>
        <a:effectLst>
          <a:glow rad="101600">
            <a:schemeClr val="accent5">
              <a:satMod val="175000"/>
              <a:alpha val="40000"/>
            </a:schemeClr>
          </a:glow>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GRUPOS DE INTERÉS</a:t>
          </a:r>
        </a:p>
      </dsp:txBody>
      <dsp:txXfrm>
        <a:off x="1243912" y="2231996"/>
        <a:ext cx="1022455" cy="9502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F6F81-6B43-4092-A34A-77B9E85275FE}">
      <dsp:nvSpPr>
        <dsp:cNvPr id="0" name=""/>
        <dsp:cNvSpPr/>
      </dsp:nvSpPr>
      <dsp:spPr>
        <a:xfrm>
          <a:off x="782580" y="0"/>
          <a:ext cx="8669867" cy="5418667"/>
        </a:xfrm>
        <a:prstGeom prst="swooshArrow">
          <a:avLst>
            <a:gd name="adj1" fmla="val 25000"/>
            <a:gd name="adj2" fmla="val 25000"/>
          </a:avLst>
        </a:prstGeom>
        <a:solidFill>
          <a:srgbClr val="0070C0"/>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20D7A63F-2D61-4D2E-B523-A815DCCBD064}">
      <dsp:nvSpPr>
        <dsp:cNvPr id="0" name=""/>
        <dsp:cNvSpPr/>
      </dsp:nvSpPr>
      <dsp:spPr>
        <a:xfrm>
          <a:off x="1883654" y="3739963"/>
          <a:ext cx="225416" cy="2254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4273B8-6931-4559-B1D0-94E6AEC29EFE}">
      <dsp:nvSpPr>
        <dsp:cNvPr id="0" name=""/>
        <dsp:cNvSpPr/>
      </dsp:nvSpPr>
      <dsp:spPr>
        <a:xfrm>
          <a:off x="1996362" y="3852672"/>
          <a:ext cx="2020079" cy="1565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444" tIns="0" rIns="0" bIns="0" numCol="1" spcCol="1270" anchor="t" anchorCtr="0">
          <a:noAutofit/>
        </a:bodyPr>
        <a:lstStyle/>
        <a:p>
          <a:pPr marL="0" lvl="0" indent="0" algn="l" defTabSz="1422400">
            <a:lnSpc>
              <a:spcPct val="90000"/>
            </a:lnSpc>
            <a:spcBef>
              <a:spcPct val="0"/>
            </a:spcBef>
            <a:spcAft>
              <a:spcPct val="35000"/>
            </a:spcAft>
            <a:buNone/>
          </a:pPr>
          <a:r>
            <a:rPr lang="es-CO" sz="3200" b="1" kern="1200" dirty="0">
              <a:effectLst>
                <a:outerShdw blurRad="38100" dist="38100" dir="2700000" algn="tl">
                  <a:srgbClr val="000000">
                    <a:alpha val="43137"/>
                  </a:srgbClr>
                </a:outerShdw>
              </a:effectLst>
            </a:rPr>
            <a:t>CREACIÓN </a:t>
          </a:r>
        </a:p>
      </dsp:txBody>
      <dsp:txXfrm>
        <a:off x="1996362" y="3852672"/>
        <a:ext cx="2020079" cy="1565994"/>
      </dsp:txXfrm>
    </dsp:sp>
    <dsp:sp modelId="{92FA910D-B932-4A61-B55B-CF4D28A20250}">
      <dsp:nvSpPr>
        <dsp:cNvPr id="0" name=""/>
        <dsp:cNvSpPr/>
      </dsp:nvSpPr>
      <dsp:spPr>
        <a:xfrm>
          <a:off x="3873388" y="2267170"/>
          <a:ext cx="407483" cy="40748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C7B722-9CF3-4271-AD64-E6CEA8C39B89}">
      <dsp:nvSpPr>
        <dsp:cNvPr id="0" name=""/>
        <dsp:cNvSpPr/>
      </dsp:nvSpPr>
      <dsp:spPr>
        <a:xfrm>
          <a:off x="4164033" y="2470912"/>
          <a:ext cx="3257463" cy="2947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78" tIns="0" rIns="0" bIns="0" numCol="1" spcCol="1270" anchor="t" anchorCtr="0">
          <a:noAutofit/>
        </a:bodyPr>
        <a:lstStyle/>
        <a:p>
          <a:pPr marL="0" lvl="0" indent="0" algn="l" defTabSz="1422400">
            <a:lnSpc>
              <a:spcPct val="90000"/>
            </a:lnSpc>
            <a:spcBef>
              <a:spcPct val="0"/>
            </a:spcBef>
            <a:spcAft>
              <a:spcPct val="35000"/>
            </a:spcAft>
            <a:buNone/>
          </a:pPr>
          <a:r>
            <a:rPr lang="es-CO" sz="32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ESTRUCTURACIÓN</a:t>
          </a:r>
        </a:p>
      </dsp:txBody>
      <dsp:txXfrm>
        <a:off x="4164033" y="2470912"/>
        <a:ext cx="3257463" cy="2947754"/>
      </dsp:txXfrm>
    </dsp:sp>
    <dsp:sp modelId="{9433E1D8-77E7-4CD4-9EFE-4D876ECAFCD6}">
      <dsp:nvSpPr>
        <dsp:cNvPr id="0" name=""/>
        <dsp:cNvSpPr/>
      </dsp:nvSpPr>
      <dsp:spPr>
        <a:xfrm>
          <a:off x="6266271" y="1370922"/>
          <a:ext cx="563541" cy="56354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F19B1E-6EC5-4F85-9C93-A30EF853302C}">
      <dsp:nvSpPr>
        <dsp:cNvPr id="0" name=""/>
        <dsp:cNvSpPr/>
      </dsp:nvSpPr>
      <dsp:spPr>
        <a:xfrm>
          <a:off x="6693728" y="1703364"/>
          <a:ext cx="3541300" cy="1196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78" tIns="0" rIns="0" bIns="0" numCol="1" spcCol="1270" anchor="t" anchorCtr="0">
          <a:noAutofit/>
        </a:bodyPr>
        <a:lstStyle/>
        <a:p>
          <a:pPr marL="0" lvl="0" indent="0" algn="l" defTabSz="1422400">
            <a:lnSpc>
              <a:spcPct val="90000"/>
            </a:lnSpc>
            <a:spcBef>
              <a:spcPct val="0"/>
            </a:spcBef>
            <a:spcAft>
              <a:spcPct val="35000"/>
            </a:spcAft>
            <a:buNone/>
          </a:pPr>
          <a:r>
            <a:rPr lang="es-CO" sz="32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CONSOLIDACIÓN</a:t>
          </a:r>
        </a:p>
      </dsp:txBody>
      <dsp:txXfrm>
        <a:off x="6693728" y="1703364"/>
        <a:ext cx="3541300" cy="11960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0C62E-0164-4EBC-941D-AC03309C59EC}">
      <dsp:nvSpPr>
        <dsp:cNvPr id="0" name=""/>
        <dsp:cNvSpPr/>
      </dsp:nvSpPr>
      <dsp:spPr>
        <a:xfrm>
          <a:off x="0" y="0"/>
          <a:ext cx="5418667" cy="5418667"/>
        </a:xfrm>
        <a:prstGeom prst="pie">
          <a:avLst>
            <a:gd name="adj1" fmla="val 5400000"/>
            <a:gd name="adj2" fmla="val 16200000"/>
          </a:avLst>
        </a:prstGeom>
        <a:solidFill>
          <a:schemeClr val="accent5">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63F735A-E803-4B55-AB22-D7765AE07B7A}">
      <dsp:nvSpPr>
        <dsp:cNvPr id="0" name=""/>
        <dsp:cNvSpPr/>
      </dsp:nvSpPr>
      <dsp:spPr>
        <a:xfrm>
          <a:off x="2709333" y="0"/>
          <a:ext cx="7433472" cy="5418667"/>
        </a:xfrm>
        <a:prstGeom prst="rect">
          <a:avLst/>
        </a:prstGeom>
        <a:solidFill>
          <a:schemeClr val="accent5">
            <a:lumMod val="75000"/>
            <a:alpha val="90000"/>
          </a:scheme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s-CO" sz="33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CONSOLIDACIÓN</a:t>
          </a:r>
          <a:endParaRPr lang="es-CO" sz="3300" kern="1200" dirty="0"/>
        </a:p>
      </dsp:txBody>
      <dsp:txXfrm>
        <a:off x="2709333" y="0"/>
        <a:ext cx="3716736" cy="1625603"/>
      </dsp:txXfrm>
    </dsp:sp>
    <dsp:sp modelId="{13E227D7-C2E8-48D6-AD75-F349132B783C}">
      <dsp:nvSpPr>
        <dsp:cNvPr id="0" name=""/>
        <dsp:cNvSpPr/>
      </dsp:nvSpPr>
      <dsp:spPr>
        <a:xfrm>
          <a:off x="948268" y="1625603"/>
          <a:ext cx="3522130" cy="3522130"/>
        </a:xfrm>
        <a:prstGeom prst="pie">
          <a:avLst>
            <a:gd name="adj1" fmla="val 5400000"/>
            <a:gd name="adj2" fmla="val 16200000"/>
          </a:avLst>
        </a:prstGeom>
        <a:solidFill>
          <a:srgbClr val="0070C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1D41F47-DEED-4AD4-9789-DA16A0AC31E0}">
      <dsp:nvSpPr>
        <dsp:cNvPr id="0" name=""/>
        <dsp:cNvSpPr/>
      </dsp:nvSpPr>
      <dsp:spPr>
        <a:xfrm>
          <a:off x="2709333" y="1625603"/>
          <a:ext cx="7433472" cy="3522130"/>
        </a:xfrm>
        <a:prstGeom prst="rect">
          <a:avLst/>
        </a:prstGeom>
        <a:solidFill>
          <a:srgbClr val="0070C0">
            <a:alpha val="90000"/>
          </a:srgb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s-CO" sz="3300" b="1" kern="1200" dirty="0">
              <a:solidFill>
                <a:prstClr val="black">
                  <a:hueOff val="0"/>
                  <a:satOff val="0"/>
                  <a:lumOff val="0"/>
                  <a:alphaOff val="0"/>
                </a:prstClr>
              </a:solidFill>
              <a:effectLst>
                <a:outerShdw blurRad="38100" dist="38100" dir="2700000" algn="tl">
                  <a:srgbClr val="000000">
                    <a:alpha val="43137"/>
                  </a:srgbClr>
                </a:outerShdw>
              </a:effectLst>
              <a:latin typeface="Calibri" panose="020F0502020204030204"/>
              <a:ea typeface="+mn-ea"/>
              <a:cs typeface="+mn-cs"/>
            </a:rPr>
            <a:t>ESTRUCTURACIÓN</a:t>
          </a:r>
          <a:endParaRPr lang="es-CO" sz="3300" kern="1200" dirty="0"/>
        </a:p>
      </dsp:txBody>
      <dsp:txXfrm>
        <a:off x="2709333" y="1625603"/>
        <a:ext cx="3716736" cy="1625598"/>
      </dsp:txXfrm>
    </dsp:sp>
    <dsp:sp modelId="{5F2090D4-B7F5-40B6-8B04-E4092C603B35}">
      <dsp:nvSpPr>
        <dsp:cNvPr id="0" name=""/>
        <dsp:cNvSpPr/>
      </dsp:nvSpPr>
      <dsp:spPr>
        <a:xfrm>
          <a:off x="1943432" y="3251201"/>
          <a:ext cx="1625598" cy="1625598"/>
        </a:xfrm>
        <a:prstGeom prst="pie">
          <a:avLst>
            <a:gd name="adj1" fmla="val 5400000"/>
            <a:gd name="adj2" fmla="val 16200000"/>
          </a:avLst>
        </a:prstGeom>
        <a:solidFill>
          <a:srgbClr val="00206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7B96A24-66C7-4ACA-B501-A011EF337004}">
      <dsp:nvSpPr>
        <dsp:cNvPr id="0" name=""/>
        <dsp:cNvSpPr/>
      </dsp:nvSpPr>
      <dsp:spPr>
        <a:xfrm>
          <a:off x="2709333" y="3251201"/>
          <a:ext cx="7433472" cy="1625598"/>
        </a:xfrm>
        <a:prstGeom prst="rect">
          <a:avLst/>
        </a:prstGeom>
        <a:solidFill>
          <a:srgbClr val="002060">
            <a:alpha val="90000"/>
          </a:srgbClr>
        </a:solidFill>
        <a:ln w="635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s-CO" sz="3300" b="1" kern="1200" dirty="0">
              <a:effectLst>
                <a:outerShdw blurRad="38100" dist="38100" dir="2700000" algn="tl">
                  <a:srgbClr val="000000">
                    <a:alpha val="43137"/>
                  </a:srgbClr>
                </a:outerShdw>
              </a:effectLst>
            </a:rPr>
            <a:t>CREACIÓN</a:t>
          </a:r>
          <a:endParaRPr lang="es-CO" sz="3300" kern="1200" dirty="0"/>
        </a:p>
      </dsp:txBody>
      <dsp:txXfrm>
        <a:off x="2709333" y="3251201"/>
        <a:ext cx="3716736" cy="1625598"/>
      </dsp:txXfrm>
    </dsp:sp>
    <dsp:sp modelId="{575BE0EE-6106-456E-9446-819BC122709F}">
      <dsp:nvSpPr>
        <dsp:cNvPr id="0" name=""/>
        <dsp:cNvSpPr/>
      </dsp:nvSpPr>
      <dsp:spPr>
        <a:xfrm>
          <a:off x="6426069" y="0"/>
          <a:ext cx="3716736" cy="1625603"/>
        </a:xfrm>
        <a:prstGeom prst="rect">
          <a:avLst/>
        </a:prstGeom>
        <a:noFill/>
        <a:ln w="6350" cap="flat" cmpd="sng" algn="ctr">
          <a:noFill/>
          <a:prstDash val="solid"/>
          <a:miter lim="800000"/>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s-CO" sz="2800" b="1" kern="1200" dirty="0">
              <a:effectLst>
                <a:outerShdw blurRad="38100" dist="38100" dir="2700000" algn="tl">
                  <a:srgbClr val="000000">
                    <a:alpha val="43137"/>
                  </a:srgbClr>
                </a:outerShdw>
              </a:effectLst>
            </a:rPr>
            <a:t>Incidencia / Movilización.</a:t>
          </a:r>
        </a:p>
        <a:p>
          <a:pPr marL="285750" lvl="1" indent="-285750" algn="l" defTabSz="1244600">
            <a:lnSpc>
              <a:spcPct val="90000"/>
            </a:lnSpc>
            <a:spcBef>
              <a:spcPct val="0"/>
            </a:spcBef>
            <a:spcAft>
              <a:spcPct val="15000"/>
            </a:spcAft>
            <a:buChar char="•"/>
          </a:pPr>
          <a:r>
            <a:rPr lang="es-CO" sz="2800" b="1" kern="1200" dirty="0">
              <a:effectLst>
                <a:outerShdw blurRad="38100" dist="38100" dir="2700000" algn="tl">
                  <a:srgbClr val="000000">
                    <a:alpha val="43137"/>
                  </a:srgbClr>
                </a:outerShdw>
              </a:effectLst>
            </a:rPr>
            <a:t>Control Social</a:t>
          </a:r>
        </a:p>
      </dsp:txBody>
      <dsp:txXfrm>
        <a:off x="6426069" y="0"/>
        <a:ext cx="3716736" cy="1625603"/>
      </dsp:txXfrm>
    </dsp:sp>
    <dsp:sp modelId="{39E5058B-A23A-4C81-833E-2762DAF00CB4}">
      <dsp:nvSpPr>
        <dsp:cNvPr id="0" name=""/>
        <dsp:cNvSpPr/>
      </dsp:nvSpPr>
      <dsp:spPr>
        <a:xfrm>
          <a:off x="6426069" y="1625603"/>
          <a:ext cx="3716736" cy="1625598"/>
        </a:xfrm>
        <a:prstGeom prst="rect">
          <a:avLst/>
        </a:prstGeom>
        <a:noFill/>
        <a:ln w="6350" cap="flat" cmpd="sng" algn="ctr">
          <a:noFill/>
          <a:prstDash val="solid"/>
          <a:miter lim="800000"/>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s-CO" sz="2800" b="1" kern="1200" dirty="0">
              <a:effectLst>
                <a:outerShdw blurRad="38100" dist="38100" dir="2700000" algn="tl">
                  <a:srgbClr val="000000">
                    <a:alpha val="43137"/>
                  </a:srgbClr>
                </a:outerShdw>
              </a:effectLst>
            </a:rPr>
            <a:t>Reglamento interno.</a:t>
          </a:r>
        </a:p>
        <a:p>
          <a:pPr marL="285750" lvl="1" indent="-285750" algn="l" defTabSz="1244600">
            <a:lnSpc>
              <a:spcPct val="90000"/>
            </a:lnSpc>
            <a:spcBef>
              <a:spcPct val="0"/>
            </a:spcBef>
            <a:spcAft>
              <a:spcPct val="15000"/>
            </a:spcAft>
            <a:buChar char="•"/>
          </a:pPr>
          <a:r>
            <a:rPr lang="es-CO" sz="2800" b="1" kern="1200" dirty="0">
              <a:effectLst>
                <a:outerShdw blurRad="38100" dist="38100" dir="2700000" algn="tl">
                  <a:srgbClr val="000000">
                    <a:alpha val="43137"/>
                  </a:srgbClr>
                </a:outerShdw>
              </a:effectLst>
            </a:rPr>
            <a:t>Procesos de planeación</a:t>
          </a:r>
        </a:p>
      </dsp:txBody>
      <dsp:txXfrm>
        <a:off x="6426069" y="1625603"/>
        <a:ext cx="3716736" cy="1625598"/>
      </dsp:txXfrm>
    </dsp:sp>
    <dsp:sp modelId="{6D44A9F4-9520-4F0E-A7E5-6DA5B33E8920}">
      <dsp:nvSpPr>
        <dsp:cNvPr id="0" name=""/>
        <dsp:cNvSpPr/>
      </dsp:nvSpPr>
      <dsp:spPr>
        <a:xfrm>
          <a:off x="6426069" y="3251201"/>
          <a:ext cx="3716736" cy="1625598"/>
        </a:xfrm>
        <a:prstGeom prst="rect">
          <a:avLst/>
        </a:prstGeom>
        <a:noFill/>
        <a:ln w="6350" cap="flat" cmpd="sng" algn="ctr">
          <a:noFill/>
          <a:prstDash val="solid"/>
          <a:miter lim="800000"/>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171450" lvl="1" indent="-171450" algn="l" defTabSz="711200">
            <a:lnSpc>
              <a:spcPct val="90000"/>
            </a:lnSpc>
            <a:spcBef>
              <a:spcPct val="0"/>
            </a:spcBef>
            <a:spcAft>
              <a:spcPct val="15000"/>
            </a:spcAft>
            <a:buChar char="•"/>
          </a:pPr>
          <a:r>
            <a:rPr lang="es-CO" sz="1600" b="1" kern="1200" dirty="0">
              <a:effectLst>
                <a:outerShdw blurRad="38100" dist="38100" dir="2700000" algn="tl">
                  <a:srgbClr val="000000">
                    <a:alpha val="43137"/>
                  </a:srgbClr>
                </a:outerShdw>
              </a:effectLst>
            </a:rPr>
            <a:t>Acto administrativo de creación. </a:t>
          </a:r>
        </a:p>
        <a:p>
          <a:pPr marL="171450" lvl="1" indent="-171450" algn="l" defTabSz="711200">
            <a:lnSpc>
              <a:spcPct val="90000"/>
            </a:lnSpc>
            <a:spcBef>
              <a:spcPct val="0"/>
            </a:spcBef>
            <a:spcAft>
              <a:spcPct val="15000"/>
            </a:spcAft>
            <a:buChar char="•"/>
          </a:pPr>
          <a:r>
            <a:rPr lang="es-CO" sz="1600" b="1" kern="1200" dirty="0">
              <a:effectLst>
                <a:outerShdw blurRad="38100" dist="38100" dir="2700000" algn="tl">
                  <a:srgbClr val="000000">
                    <a:alpha val="43137"/>
                  </a:srgbClr>
                </a:outerShdw>
              </a:effectLst>
            </a:rPr>
            <a:t>Interlocución válida con el Estado.</a:t>
          </a:r>
        </a:p>
        <a:p>
          <a:pPr marL="171450" lvl="1" indent="-171450" algn="l" defTabSz="711200">
            <a:lnSpc>
              <a:spcPct val="90000"/>
            </a:lnSpc>
            <a:spcBef>
              <a:spcPct val="0"/>
            </a:spcBef>
            <a:spcAft>
              <a:spcPct val="15000"/>
            </a:spcAft>
            <a:buChar char="•"/>
          </a:pPr>
          <a:r>
            <a:rPr lang="es-CO" sz="1600" b="1" kern="1200" dirty="0">
              <a:effectLst>
                <a:outerShdw blurRad="38100" dist="38100" dir="2700000" algn="tl">
                  <a:srgbClr val="000000">
                    <a:alpha val="43137"/>
                  </a:srgbClr>
                </a:outerShdw>
              </a:effectLst>
            </a:rPr>
            <a:t>Funciones definidas.</a:t>
          </a:r>
        </a:p>
        <a:p>
          <a:pPr marL="171450" lvl="1" indent="-171450" algn="l" defTabSz="711200">
            <a:lnSpc>
              <a:spcPct val="90000"/>
            </a:lnSpc>
            <a:spcBef>
              <a:spcPct val="0"/>
            </a:spcBef>
            <a:spcAft>
              <a:spcPct val="15000"/>
            </a:spcAft>
            <a:buChar char="•"/>
          </a:pPr>
          <a:r>
            <a:rPr lang="es-CO" sz="1600" b="1" kern="1200" dirty="0">
              <a:effectLst>
                <a:outerShdw blurRad="38100" dist="38100" dir="2700000" algn="tl">
                  <a:srgbClr val="000000">
                    <a:alpha val="43137"/>
                  </a:srgbClr>
                </a:outerShdw>
              </a:effectLst>
            </a:rPr>
            <a:t>Procedimiento de elección y/o delegación definido.</a:t>
          </a:r>
        </a:p>
      </dsp:txBody>
      <dsp:txXfrm>
        <a:off x="6426069" y="3251201"/>
        <a:ext cx="3716736" cy="162559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924625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58015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93042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24279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27912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98794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881875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90501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75578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56654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9E00B97F-4D77-B849-BEFE-C0D71A99CCA9}" type="datetimeFigureOut">
              <a:rPr lang="es-ES_tradnl" smtClean="0"/>
              <a:t>19/03/2018</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86269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0B97F-4D77-B849-BEFE-C0D71A99CCA9}" type="datetimeFigureOut">
              <a:rPr lang="es-ES_tradnl" smtClean="0"/>
              <a:t>19/03/2018</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40C85-6B80-9F49-A53C-A0132984B4A3}" type="slidenum">
              <a:rPr lang="es-ES_tradnl" smtClean="0"/>
              <a:t>‹Nº›</a:t>
            </a:fld>
            <a:endParaRPr lang="es-ES_tradnl"/>
          </a:p>
        </p:txBody>
      </p:sp>
    </p:spTree>
    <p:extLst>
      <p:ext uri="{BB962C8B-B14F-4D97-AF65-F5344CB8AC3E}">
        <p14:creationId xmlns:p14="http://schemas.microsoft.com/office/powerpoint/2010/main" val="1984559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872640"/>
            <a:ext cx="9144000" cy="2387600"/>
          </a:xfrm>
        </p:spPr>
        <p:txBody>
          <a:bodyPr>
            <a:normAutofit/>
          </a:bodyPr>
          <a:lstStyle/>
          <a:p>
            <a:r>
              <a:rPr lang="es-ES" b="1" dirty="0">
                <a:effectLst>
                  <a:outerShdw blurRad="38100" dist="38100" dir="2700000" algn="tl">
                    <a:srgbClr val="000000">
                      <a:alpha val="43137"/>
                    </a:srgbClr>
                  </a:outerShdw>
                </a:effectLst>
              </a:rPr>
              <a:t>Instancias de Participación Ciudadana</a:t>
            </a:r>
            <a:endParaRPr lang="es-CO"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741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F81BD82-EC48-4F25-A1D2-1203F44195FE}"/>
              </a:ext>
            </a:extLst>
          </p:cNvPr>
          <p:cNvGraphicFramePr>
            <a:graphicFrameLocks noGrp="1"/>
          </p:cNvGraphicFramePr>
          <p:nvPr>
            <p:extLst>
              <p:ext uri="{D42A27DB-BD31-4B8C-83A1-F6EECF244321}">
                <p14:modId xmlns:p14="http://schemas.microsoft.com/office/powerpoint/2010/main" val="613669098"/>
              </p:ext>
            </p:extLst>
          </p:nvPr>
        </p:nvGraphicFramePr>
        <p:xfrm>
          <a:off x="609600" y="548640"/>
          <a:ext cx="10972800" cy="6870095"/>
        </p:xfrm>
        <a:graphic>
          <a:graphicData uri="http://schemas.openxmlformats.org/drawingml/2006/table">
            <a:tbl>
              <a:tblPr firstRow="1" firstCol="1" bandRow="1">
                <a:tableStyleId>{5C22544A-7EE6-4342-B048-85BDC9FD1C3A}</a:tableStyleId>
              </a:tblPr>
              <a:tblGrid>
                <a:gridCol w="1520724">
                  <a:extLst>
                    <a:ext uri="{9D8B030D-6E8A-4147-A177-3AD203B41FA5}">
                      <a16:colId xmlns:a16="http://schemas.microsoft.com/office/drawing/2014/main" val="741880971"/>
                    </a:ext>
                  </a:extLst>
                </a:gridCol>
                <a:gridCol w="3043746">
                  <a:extLst>
                    <a:ext uri="{9D8B030D-6E8A-4147-A177-3AD203B41FA5}">
                      <a16:colId xmlns:a16="http://schemas.microsoft.com/office/drawing/2014/main" val="1890134212"/>
                    </a:ext>
                  </a:extLst>
                </a:gridCol>
                <a:gridCol w="3364584">
                  <a:extLst>
                    <a:ext uri="{9D8B030D-6E8A-4147-A177-3AD203B41FA5}">
                      <a16:colId xmlns:a16="http://schemas.microsoft.com/office/drawing/2014/main" val="450297226"/>
                    </a:ext>
                  </a:extLst>
                </a:gridCol>
                <a:gridCol w="3043746">
                  <a:extLst>
                    <a:ext uri="{9D8B030D-6E8A-4147-A177-3AD203B41FA5}">
                      <a16:colId xmlns:a16="http://schemas.microsoft.com/office/drawing/2014/main" val="3601887474"/>
                    </a:ext>
                  </a:extLst>
                </a:gridCol>
              </a:tblGrid>
              <a:tr h="6870095">
                <a:tc>
                  <a:txBody>
                    <a:bodyPr/>
                    <a:lstStyle/>
                    <a:p>
                      <a:pPr>
                        <a:spcAft>
                          <a:spcPts val="0"/>
                        </a:spcAft>
                      </a:pPr>
                      <a:endParaRPr lang="es-CO" sz="1600" dirty="0">
                        <a:solidFill>
                          <a:schemeClr val="tx1"/>
                        </a:solidFill>
                        <a:effectLst/>
                      </a:endParaRPr>
                    </a:p>
                    <a:p>
                      <a:pPr>
                        <a:spcAft>
                          <a:spcPts val="0"/>
                        </a:spcAft>
                      </a:pPr>
                      <a:endParaRPr lang="es-CO" sz="1600" dirty="0">
                        <a:solidFill>
                          <a:schemeClr val="tx1"/>
                        </a:solidFill>
                        <a:effectLst/>
                      </a:endParaRPr>
                    </a:p>
                    <a:p>
                      <a:pPr>
                        <a:spcAft>
                          <a:spcPts val="0"/>
                        </a:spcAft>
                      </a:pPr>
                      <a:endParaRPr lang="es-CO" sz="1600" dirty="0">
                        <a:solidFill>
                          <a:schemeClr val="tx1"/>
                        </a:solidFill>
                        <a:effectLst/>
                      </a:endParaRPr>
                    </a:p>
                    <a:p>
                      <a:pPr>
                        <a:spcAft>
                          <a:spcPts val="0"/>
                        </a:spcAft>
                      </a:pPr>
                      <a:endParaRPr lang="es-CO" sz="1600" dirty="0">
                        <a:solidFill>
                          <a:schemeClr val="tx1"/>
                        </a:solidFill>
                        <a:effectLst/>
                      </a:endParaRPr>
                    </a:p>
                    <a:p>
                      <a:pPr>
                        <a:spcAft>
                          <a:spcPts val="0"/>
                        </a:spcAft>
                      </a:pPr>
                      <a:endParaRPr lang="es-CO" sz="1600" dirty="0">
                        <a:solidFill>
                          <a:schemeClr val="tx1"/>
                        </a:solidFill>
                        <a:effectLst/>
                      </a:endParaRPr>
                    </a:p>
                    <a:p>
                      <a:pPr>
                        <a:spcAft>
                          <a:spcPts val="0"/>
                        </a:spcAft>
                      </a:pPr>
                      <a:r>
                        <a:rPr lang="es-CO" sz="1600" dirty="0">
                          <a:solidFill>
                            <a:schemeClr val="tx1"/>
                          </a:solidFill>
                          <a:effectLst>
                            <a:outerShdw blurRad="38100" dist="38100" dir="2700000" algn="tl">
                              <a:srgbClr val="000000">
                                <a:alpha val="43137"/>
                              </a:srgbClr>
                            </a:outerShdw>
                          </a:effectLst>
                        </a:rPr>
                        <a:t>ACCIONES DE LA SUBDIRECCIÓN DE PROMOCIÓN   </a:t>
                      </a:r>
                    </a:p>
                    <a:p>
                      <a:pPr>
                        <a:spcAft>
                          <a:spcPts val="0"/>
                        </a:spcAft>
                      </a:pPr>
                      <a:r>
                        <a:rPr lang="es-CO" sz="1600" dirty="0">
                          <a:solidFill>
                            <a:schemeClr val="tx1"/>
                          </a:solidFill>
                          <a:effectLst/>
                        </a:rPr>
                        <a:t> </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gn="just">
                        <a:lnSpc>
                          <a:spcPct val="115000"/>
                        </a:lnSpc>
                        <a:spcAft>
                          <a:spcPts val="0"/>
                        </a:spcAft>
                        <a:buNone/>
                      </a:pPr>
                      <a:r>
                        <a:rPr lang="es-CO" sz="1800" b="1" kern="1200" dirty="0">
                          <a:solidFill>
                            <a:schemeClr val="lt1"/>
                          </a:solidFill>
                          <a:effectLst/>
                          <a:latin typeface="+mn-lt"/>
                          <a:ea typeface="+mn-ea"/>
                          <a:cs typeface="+mn-cs"/>
                        </a:rPr>
                        <a:t>CREACIÓN</a:t>
                      </a:r>
                      <a:endParaRPr lang="es-CO" sz="1600" dirty="0">
                        <a:solidFill>
                          <a:schemeClr val="tx1"/>
                        </a:solidFill>
                        <a:effectLst/>
                      </a:endParaRPr>
                    </a:p>
                    <a:p>
                      <a:pPr marL="342900" indent="-342900" algn="just">
                        <a:lnSpc>
                          <a:spcPct val="115000"/>
                        </a:lnSpc>
                        <a:spcAft>
                          <a:spcPts val="0"/>
                        </a:spcAft>
                        <a:buAutoNum type="arabicPeriod"/>
                      </a:pPr>
                      <a:endParaRPr lang="es-CO" sz="1600" dirty="0">
                        <a:solidFill>
                          <a:schemeClr val="tx1"/>
                        </a:solidFill>
                        <a:effectLst/>
                      </a:endParaRPr>
                    </a:p>
                    <a:p>
                      <a:pPr marL="342900" indent="-342900" algn="just">
                        <a:lnSpc>
                          <a:spcPct val="115000"/>
                        </a:lnSpc>
                        <a:spcAft>
                          <a:spcPts val="0"/>
                        </a:spcAft>
                        <a:buAutoNum type="arabicPeriod"/>
                      </a:pPr>
                      <a:r>
                        <a:rPr lang="es-CO" sz="1600" dirty="0">
                          <a:solidFill>
                            <a:schemeClr val="tx1"/>
                          </a:solidFill>
                          <a:effectLst/>
                        </a:rPr>
                        <a:t>Análisis técnico y normativo del IDPAC, fundamentado en la normatividad vigente respecto a la participación o en una política pública para la creación de una instancia de participación.  </a:t>
                      </a:r>
                    </a:p>
                    <a:p>
                      <a:pPr marL="0" indent="0" algn="just">
                        <a:lnSpc>
                          <a:spcPct val="115000"/>
                        </a:lnSpc>
                        <a:spcAft>
                          <a:spcPts val="0"/>
                        </a:spcAft>
                        <a:buNone/>
                      </a:pPr>
                      <a:endParaRPr lang="es-CO" sz="1600" dirty="0">
                        <a:solidFill>
                          <a:schemeClr val="tx1"/>
                        </a:solidFill>
                        <a:effectLst/>
                      </a:endParaRPr>
                    </a:p>
                    <a:p>
                      <a:pPr marL="342900" lvl="0" indent="-342900" algn="just" defTabSz="914400" rtl="0" eaLnBrk="1" latinLnBrk="0" hangingPunct="1">
                        <a:lnSpc>
                          <a:spcPct val="115000"/>
                        </a:lnSpc>
                        <a:spcAft>
                          <a:spcPts val="0"/>
                        </a:spcAft>
                        <a:buAutoNum type="arabicPeriod"/>
                      </a:pPr>
                      <a:r>
                        <a:rPr lang="es-CO" sz="1600" b="1" kern="1200" dirty="0">
                          <a:solidFill>
                            <a:schemeClr val="tx1"/>
                          </a:solidFill>
                          <a:effectLst/>
                          <a:latin typeface="+mn-lt"/>
                          <a:ea typeface="+mn-ea"/>
                          <a:cs typeface="+mn-cs"/>
                        </a:rPr>
                        <a:t>Desarrollo de procesos de electorales de instancias de participación.</a:t>
                      </a:r>
                    </a:p>
                    <a:p>
                      <a:pPr marL="342900" indent="-342900" algn="just" defTabSz="914400" rtl="0" eaLnBrk="1" latinLnBrk="0" hangingPunct="1">
                        <a:lnSpc>
                          <a:spcPct val="115000"/>
                        </a:lnSpc>
                        <a:spcAft>
                          <a:spcPts val="0"/>
                        </a:spcAft>
                        <a:buAutoNum type="arabicPeriod"/>
                      </a:pPr>
                      <a:endParaRPr lang="es-CO" sz="1600" b="1" kern="1200" dirty="0">
                        <a:solidFill>
                          <a:schemeClr val="tx1"/>
                        </a:solidFill>
                        <a:effectLst/>
                        <a:latin typeface="+mn-lt"/>
                        <a:ea typeface="+mn-ea"/>
                        <a:cs typeface="+mn-cs"/>
                      </a:endParaRPr>
                    </a:p>
                    <a:p>
                      <a:pPr marL="342900" indent="-342900" algn="just" defTabSz="914400" rtl="0" eaLnBrk="1" latinLnBrk="0" hangingPunct="1">
                        <a:lnSpc>
                          <a:spcPct val="115000"/>
                        </a:lnSpc>
                        <a:spcAft>
                          <a:spcPts val="0"/>
                        </a:spcAft>
                        <a:buAutoNum type="arabicPeriod"/>
                      </a:pPr>
                      <a:r>
                        <a:rPr lang="es-CO" sz="1600" b="1" kern="1200" dirty="0">
                          <a:solidFill>
                            <a:schemeClr val="tx1"/>
                          </a:solidFill>
                          <a:effectLst/>
                          <a:latin typeface="+mn-lt"/>
                          <a:ea typeface="+mn-ea"/>
                          <a:cs typeface="+mn-cs"/>
                        </a:rPr>
                        <a:t>Participación en los procesos de conformación de las instancias de participación</a:t>
                      </a:r>
                    </a:p>
                  </a:txBody>
                  <a:tcPr marL="68580" marR="68580" marT="0" marB="0"/>
                </a:tc>
                <a:tc>
                  <a:txBody>
                    <a:bodyPr/>
                    <a:lstStyle/>
                    <a:p>
                      <a:pPr algn="just">
                        <a:lnSpc>
                          <a:spcPct val="115000"/>
                        </a:lnSpc>
                        <a:spcAft>
                          <a:spcPts val="0"/>
                        </a:spcAft>
                      </a:pPr>
                      <a:r>
                        <a:rPr lang="es-CO" sz="1800" b="1" kern="1200" dirty="0">
                          <a:solidFill>
                            <a:schemeClr val="lt1"/>
                          </a:solidFill>
                          <a:effectLst/>
                          <a:latin typeface="+mn-lt"/>
                          <a:ea typeface="+mn-ea"/>
                          <a:cs typeface="+mn-cs"/>
                        </a:rPr>
                        <a:t>ESTRUCTURACIÓN</a:t>
                      </a:r>
                      <a:endParaRPr lang="es-CO" sz="1600" dirty="0">
                        <a:solidFill>
                          <a:schemeClr val="tx1"/>
                        </a:solidFill>
                        <a:effectLst/>
                      </a:endParaRPr>
                    </a:p>
                    <a:p>
                      <a:pPr algn="just">
                        <a:lnSpc>
                          <a:spcPct val="115000"/>
                        </a:lnSpc>
                        <a:spcAft>
                          <a:spcPts val="0"/>
                        </a:spcAft>
                      </a:pPr>
                      <a:r>
                        <a:rPr lang="es-CO" sz="1600" dirty="0">
                          <a:solidFill>
                            <a:schemeClr val="tx1"/>
                          </a:solidFill>
                          <a:effectLst/>
                        </a:rPr>
                        <a:t>1. Construcción de instrumentos de gestión: </a:t>
                      </a:r>
                    </a:p>
                    <a:p>
                      <a:pPr lvl="1" algn="l">
                        <a:lnSpc>
                          <a:spcPct val="115000"/>
                        </a:lnSpc>
                        <a:spcAft>
                          <a:spcPts val="0"/>
                        </a:spcAft>
                      </a:pPr>
                      <a:r>
                        <a:rPr lang="es-CO" sz="1600" dirty="0">
                          <a:solidFill>
                            <a:schemeClr val="tx1"/>
                          </a:solidFill>
                          <a:effectLst/>
                        </a:rPr>
                        <a:t>*Formulación de plan de acción.</a:t>
                      </a:r>
                    </a:p>
                    <a:p>
                      <a:pPr lvl="1" algn="l">
                        <a:lnSpc>
                          <a:spcPct val="115000"/>
                        </a:lnSpc>
                        <a:spcAft>
                          <a:spcPts val="0"/>
                        </a:spcAft>
                      </a:pPr>
                      <a:r>
                        <a:rPr lang="es-CO" sz="1600" dirty="0">
                          <a:solidFill>
                            <a:schemeClr val="tx1"/>
                          </a:solidFill>
                          <a:effectLst/>
                        </a:rPr>
                        <a:t>*Definición de responsabilidades de la estructura de funcionamiento.</a:t>
                      </a:r>
                    </a:p>
                    <a:p>
                      <a:pPr lvl="1" algn="l">
                        <a:lnSpc>
                          <a:spcPct val="115000"/>
                        </a:lnSpc>
                        <a:spcAft>
                          <a:spcPts val="0"/>
                        </a:spcAft>
                      </a:pPr>
                      <a:r>
                        <a:rPr lang="es-CO" sz="1600" dirty="0">
                          <a:solidFill>
                            <a:schemeClr val="tx1"/>
                          </a:solidFill>
                          <a:effectLst/>
                        </a:rPr>
                        <a:t>*Elaboración de reglamento interno.</a:t>
                      </a:r>
                    </a:p>
                    <a:p>
                      <a:pPr lvl="1" algn="l">
                        <a:lnSpc>
                          <a:spcPct val="115000"/>
                        </a:lnSpc>
                        <a:spcAft>
                          <a:spcPts val="0"/>
                        </a:spcAft>
                      </a:pPr>
                      <a:r>
                        <a:rPr lang="es-CO" sz="1600" dirty="0">
                          <a:solidFill>
                            <a:schemeClr val="tx1"/>
                          </a:solidFill>
                          <a:effectLst/>
                        </a:rPr>
                        <a:t>*Identificación, entendimiento y apropiación de los contextos que determinan y/o dinamizan los procesos de trabajo conjunto con distintos actores locales o distritales.</a:t>
                      </a:r>
                    </a:p>
                    <a:p>
                      <a:pPr algn="just">
                        <a:lnSpc>
                          <a:spcPct val="115000"/>
                        </a:lnSpc>
                        <a:spcAft>
                          <a:spcPts val="0"/>
                        </a:spcAft>
                      </a:pPr>
                      <a:r>
                        <a:rPr lang="es-CO" sz="1600" dirty="0">
                          <a:solidFill>
                            <a:schemeClr val="tx1"/>
                          </a:solidFill>
                          <a:effectLst/>
                        </a:rPr>
                        <a:t>2. Capacitación normativa: </a:t>
                      </a:r>
                    </a:p>
                    <a:p>
                      <a:pPr lvl="1" algn="l">
                        <a:lnSpc>
                          <a:spcPct val="115000"/>
                        </a:lnSpc>
                        <a:spcAft>
                          <a:spcPts val="0"/>
                        </a:spcAft>
                      </a:pPr>
                      <a:r>
                        <a:rPr lang="es-CO" sz="1600" dirty="0">
                          <a:solidFill>
                            <a:schemeClr val="tx1"/>
                          </a:solidFill>
                          <a:effectLst/>
                        </a:rPr>
                        <a:t>*Ley Estatutaria 1757 de 2015. </a:t>
                      </a:r>
                    </a:p>
                    <a:p>
                      <a:pPr lvl="1" algn="l">
                        <a:lnSpc>
                          <a:spcPct val="115000"/>
                        </a:lnSpc>
                        <a:spcAft>
                          <a:spcPts val="0"/>
                        </a:spcAft>
                      </a:pPr>
                      <a:r>
                        <a:rPr lang="es-CO" sz="1600" dirty="0">
                          <a:solidFill>
                            <a:schemeClr val="tx1"/>
                          </a:solidFill>
                          <a:effectLst/>
                        </a:rPr>
                        <a:t>*Política Pública de Participación Incidente Decreto 503 de 2011.</a:t>
                      </a:r>
                    </a:p>
                    <a:p>
                      <a:pPr lvl="1" algn="l">
                        <a:lnSpc>
                          <a:spcPct val="115000"/>
                        </a:lnSpc>
                        <a:spcAft>
                          <a:spcPts val="0"/>
                        </a:spcAft>
                      </a:pPr>
                      <a:r>
                        <a:rPr lang="es-CO" sz="1600" dirty="0">
                          <a:solidFill>
                            <a:schemeClr val="tx1"/>
                          </a:solidFill>
                          <a:effectLst/>
                        </a:rPr>
                        <a:t>*Sistema Distrital de Participación, Decreto 448 de 2007.</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800" b="1" kern="1200" dirty="0">
                          <a:solidFill>
                            <a:schemeClr val="lt1"/>
                          </a:solidFill>
                          <a:effectLst/>
                          <a:latin typeface="+mn-lt"/>
                          <a:ea typeface="+mn-ea"/>
                          <a:cs typeface="+mn-cs"/>
                        </a:rPr>
                        <a:t>CONSOLIDACIÓN</a:t>
                      </a:r>
                      <a:endParaRPr lang="es-CO" sz="1600" dirty="0">
                        <a:solidFill>
                          <a:schemeClr val="tx1"/>
                        </a:solidFill>
                        <a:effectLst/>
                      </a:endParaRPr>
                    </a:p>
                    <a:p>
                      <a:pPr algn="just">
                        <a:lnSpc>
                          <a:spcPct val="115000"/>
                        </a:lnSpc>
                        <a:spcAft>
                          <a:spcPts val="0"/>
                        </a:spcAft>
                      </a:pPr>
                      <a:r>
                        <a:rPr lang="es-CO" sz="1600" dirty="0">
                          <a:solidFill>
                            <a:schemeClr val="tx1"/>
                          </a:solidFill>
                          <a:effectLst/>
                        </a:rPr>
                        <a:t>1. Definición de estrategia de incidencia:</a:t>
                      </a:r>
                    </a:p>
                    <a:p>
                      <a:pPr lvl="1" algn="just">
                        <a:lnSpc>
                          <a:spcPct val="115000"/>
                        </a:lnSpc>
                        <a:spcAft>
                          <a:spcPts val="0"/>
                        </a:spcAft>
                      </a:pPr>
                      <a:r>
                        <a:rPr lang="es-CO" sz="1600" dirty="0">
                          <a:solidFill>
                            <a:schemeClr val="tx1"/>
                          </a:solidFill>
                          <a:effectLst/>
                        </a:rPr>
                        <a:t>* Construcción de estrategia de incidencia.</a:t>
                      </a:r>
                    </a:p>
                    <a:p>
                      <a:pPr lvl="1" algn="just">
                        <a:lnSpc>
                          <a:spcPct val="115000"/>
                        </a:lnSpc>
                        <a:spcAft>
                          <a:spcPts val="0"/>
                        </a:spcAft>
                      </a:pPr>
                      <a:r>
                        <a:rPr lang="es-CO" sz="1600" dirty="0">
                          <a:solidFill>
                            <a:schemeClr val="tx1"/>
                          </a:solidFill>
                          <a:effectLst/>
                        </a:rPr>
                        <a:t>* Identificación de actores claves y de escenarios significativos de incidencia.</a:t>
                      </a:r>
                    </a:p>
                    <a:p>
                      <a:pPr lvl="1" algn="just">
                        <a:lnSpc>
                          <a:spcPct val="115000"/>
                        </a:lnSpc>
                        <a:spcAft>
                          <a:spcPts val="0"/>
                        </a:spcAft>
                      </a:pPr>
                      <a:r>
                        <a:rPr lang="es-CO" sz="1600" dirty="0">
                          <a:solidFill>
                            <a:schemeClr val="tx1"/>
                          </a:solidFill>
                          <a:effectLst/>
                        </a:rPr>
                        <a:t>Identificación de técnicas de comunicación para la incidencia.</a:t>
                      </a:r>
                    </a:p>
                    <a:p>
                      <a:pPr lvl="1" algn="just">
                        <a:lnSpc>
                          <a:spcPct val="115000"/>
                        </a:lnSpc>
                        <a:spcAft>
                          <a:spcPts val="0"/>
                        </a:spcAft>
                      </a:pPr>
                      <a:endParaRPr lang="es-CO" sz="1600" dirty="0">
                        <a:solidFill>
                          <a:schemeClr val="tx1"/>
                        </a:solidFill>
                        <a:effectLst/>
                      </a:endParaRPr>
                    </a:p>
                    <a:p>
                      <a:pPr algn="just">
                        <a:lnSpc>
                          <a:spcPct val="115000"/>
                        </a:lnSpc>
                        <a:spcAft>
                          <a:spcPts val="0"/>
                        </a:spcAft>
                      </a:pPr>
                      <a:r>
                        <a:rPr lang="es-CO" sz="1600" dirty="0">
                          <a:solidFill>
                            <a:schemeClr val="tx1"/>
                          </a:solidFill>
                          <a:effectLst/>
                        </a:rPr>
                        <a:t>2. Desarrollo de procesos de control social.</a:t>
                      </a:r>
                    </a:p>
                    <a:p>
                      <a:pPr algn="just">
                        <a:lnSpc>
                          <a:spcPct val="115000"/>
                        </a:lnSpc>
                        <a:spcAft>
                          <a:spcPts val="0"/>
                        </a:spcAft>
                      </a:pPr>
                      <a:endParaRPr lang="es-CO" sz="1600" dirty="0">
                        <a:solidFill>
                          <a:schemeClr val="tx1"/>
                        </a:solidFill>
                        <a:effectLst/>
                      </a:endParaRPr>
                    </a:p>
                    <a:p>
                      <a:pPr algn="just">
                        <a:lnSpc>
                          <a:spcPct val="115000"/>
                        </a:lnSpc>
                        <a:spcAft>
                          <a:spcPts val="0"/>
                        </a:spcAft>
                      </a:pPr>
                      <a:r>
                        <a:rPr lang="es-CO" sz="1600" dirty="0">
                          <a:solidFill>
                            <a:schemeClr val="tx1"/>
                          </a:solidFill>
                          <a:effectLst/>
                        </a:rPr>
                        <a:t>3. Formación para la participación. </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2597684"/>
                  </a:ext>
                </a:extLst>
              </a:tr>
            </a:tbl>
          </a:graphicData>
        </a:graphic>
      </p:graphicFrame>
    </p:spTree>
    <p:extLst>
      <p:ext uri="{BB962C8B-B14F-4D97-AF65-F5344CB8AC3E}">
        <p14:creationId xmlns:p14="http://schemas.microsoft.com/office/powerpoint/2010/main" val="3549276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383323" y="1237957"/>
            <a:ext cx="9144000" cy="4439548"/>
          </a:xfrm>
        </p:spPr>
        <p:txBody>
          <a:bodyPr>
            <a:noAutofit/>
          </a:bodyPr>
          <a:lstStyle/>
          <a:p>
            <a:pPr marL="342900" indent="-342900" algn="l">
              <a:lnSpc>
                <a:spcPct val="107000"/>
              </a:lnSpc>
              <a:spcAft>
                <a:spcPts val="0"/>
              </a:spcAft>
              <a:buFont typeface="Arial" panose="020B0604020202020204" pitchFamily="34" charset="0"/>
              <a:buChar char="•"/>
            </a:pPr>
            <a:r>
              <a:rPr lang="es-ES" sz="2400" b="1"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¿Qué son las instancia de participación Ciudadana?</a:t>
            </a:r>
            <a:br>
              <a:rPr lang="es-ES" sz="2400" b="1"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br>
            <a:br>
              <a:rPr lang="es-CO" sz="24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r>
              <a:rPr lang="es-ES" sz="24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Son espacios de interlocución permanente, con diferentes niveles de incidencia, entre la ciudadanía y la Administración, respecto a temas específicos de la gestión pública, creados por una norma nacional, regional o local, mediante los cuales los ciudadanos pueden incidir en las decisiones relacionadas con el manejo de los asuntos públicos.</a:t>
            </a:r>
            <a:br>
              <a:rPr lang="es-ES" sz="240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br>
            <a:endParaRPr lang="es-CO"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539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759655" y="1266092"/>
            <a:ext cx="10803988" cy="5162843"/>
          </a:xfrm>
        </p:spPr>
        <p:txBody>
          <a:bodyPr vert="horz" lIns="91440" tIns="45720" rIns="91440" bIns="45720" rtlCol="0" anchor="b">
            <a:noAutofit/>
          </a:bodyPr>
          <a:lstStyle/>
          <a:p>
            <a:pPr algn="l">
              <a:lnSpc>
                <a:spcPct val="107000"/>
              </a:lnSpc>
            </a:pPr>
            <a:r>
              <a:rPr lang="es-ES"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¿Qué NO son las instancias de participación Ciudadana?</a:t>
            </a:r>
            <a:br>
              <a:rPr lang="es-ES"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br>
              <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ES"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No son mecanismos de participación, ya que éstos son procedimientos establecidos en la Constitución Política que permite la incidencia de la ciudadanía sobre temas específicos de interés público.</a:t>
            </a: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ES"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No son instancias de coordinación administrativa, que son escenarios que utiliza la Administración Distrital o Local para articular las diferentes entidades en la definición y ejecución de las políticas públicas.</a:t>
            </a: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ES"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No son organizaciones sociales que se constituyen autónomamente para el desarrollo de objetivos comunes de sus fundadores.</a:t>
            </a:r>
            <a:br>
              <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endPar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563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28468" y="1661746"/>
            <a:ext cx="10592972" cy="3534508"/>
          </a:xfrm>
        </p:spPr>
        <p:txBody>
          <a:bodyPr vert="horz" lIns="91440" tIns="45720" rIns="91440" bIns="45720" rtlCol="0" anchor="b">
            <a:noAutofit/>
          </a:bodyPr>
          <a:lstStyle/>
          <a:p>
            <a:pPr algn="l">
              <a:lnSpc>
                <a:spcPct val="107000"/>
              </a:lnSpc>
            </a:pPr>
            <a:r>
              <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Objetivos de las instancias de participación Ciudadana</a:t>
            </a:r>
            <a:br>
              <a:rPr lang="es-ES"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Las instancias de participación consolidan la gestión pública participativa, mediante procesos deliberativos en los que la ciudadanía incide en las políticas públicas, los planes, programas y proyectos, con el fin de aumentar la efectividad, transparencia, corresponsabilidad, gobernabilidad, cooperación y la garantía de los derechos.</a:t>
            </a: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endPar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0312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31630" y="1547445"/>
            <a:ext cx="9519139" cy="3478237"/>
          </a:xfrm>
        </p:spPr>
        <p:txBody>
          <a:bodyPr vert="horz" lIns="91440" tIns="45720" rIns="91440" bIns="45720" rtlCol="0" anchor="b">
            <a:noAutofit/>
          </a:bodyPr>
          <a:lstStyle/>
          <a:p>
            <a:pPr algn="l">
              <a:lnSpc>
                <a:spcPct val="107000"/>
              </a:lnSpc>
            </a:pPr>
            <a:r>
              <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Objetivos de las instancias de participación Ciudadana</a:t>
            </a:r>
            <a:br>
              <a:rPr lang="es-ES"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Disminución de las asimetrías de poder entre los gobernantes y la ciudadanía.</a:t>
            </a: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 </a:t>
            </a:r>
            <a:b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br>
            <a:r>
              <a:rPr lang="es-CO" sz="2400" dirty="0">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Aumentar la efectividad de la gestión pública en la atención de los problemas públicos, mediante la vinculación de los actores sociales en la definición de las políticas.</a:t>
            </a:r>
            <a:endParaRPr lang="es-CO" sz="2400" b="1" dirty="0">
              <a:solidFill>
                <a:srgbClr val="002060"/>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7032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2979F565-1F1B-4277-8F60-0B1810D70A61}"/>
              </a:ext>
            </a:extLst>
          </p:cNvPr>
          <p:cNvGraphicFramePr/>
          <p:nvPr>
            <p:extLst>
              <p:ext uri="{D42A27DB-BD31-4B8C-83A1-F6EECF244321}">
                <p14:modId xmlns:p14="http://schemas.microsoft.com/office/powerpoint/2010/main" val="963321103"/>
              </p:ext>
            </p:extLst>
          </p:nvPr>
        </p:nvGraphicFramePr>
        <p:xfrm>
          <a:off x="2172677" y="721880"/>
          <a:ext cx="839216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2662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19D0777E-868E-450A-A59F-9800D6DF072D}"/>
              </a:ext>
            </a:extLst>
          </p:cNvPr>
          <p:cNvGraphicFramePr/>
          <p:nvPr>
            <p:extLst>
              <p:ext uri="{D42A27DB-BD31-4B8C-83A1-F6EECF244321}">
                <p14:modId xmlns:p14="http://schemas.microsoft.com/office/powerpoint/2010/main" val="2048830945"/>
              </p:ext>
            </p:extLst>
          </p:nvPr>
        </p:nvGraphicFramePr>
        <p:xfrm>
          <a:off x="737771" y="719666"/>
          <a:ext cx="1023502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009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176210E2-E71E-4DFD-B079-65B633989A6A}"/>
              </a:ext>
            </a:extLst>
          </p:cNvPr>
          <p:cNvGraphicFramePr/>
          <p:nvPr>
            <p:extLst>
              <p:ext uri="{D42A27DB-BD31-4B8C-83A1-F6EECF244321}">
                <p14:modId xmlns:p14="http://schemas.microsoft.com/office/powerpoint/2010/main" val="1635358553"/>
              </p:ext>
            </p:extLst>
          </p:nvPr>
        </p:nvGraphicFramePr>
        <p:xfrm>
          <a:off x="1097280" y="719666"/>
          <a:ext cx="1014280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8544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53141950-92D8-406F-B2A4-117A8D3128C1}"/>
              </a:ext>
            </a:extLst>
          </p:cNvPr>
          <p:cNvGraphicFramePr>
            <a:graphicFrameLocks noGrp="1"/>
          </p:cNvGraphicFramePr>
          <p:nvPr>
            <p:extLst>
              <p:ext uri="{D42A27DB-BD31-4B8C-83A1-F6EECF244321}">
                <p14:modId xmlns:p14="http://schemas.microsoft.com/office/powerpoint/2010/main" val="2418570792"/>
              </p:ext>
            </p:extLst>
          </p:nvPr>
        </p:nvGraphicFramePr>
        <p:xfrm>
          <a:off x="0" y="-1"/>
          <a:ext cx="12192000" cy="6924279"/>
        </p:xfrm>
        <a:graphic>
          <a:graphicData uri="http://schemas.openxmlformats.org/drawingml/2006/table">
            <a:tbl>
              <a:tblPr firstRow="1" firstCol="1" bandRow="1">
                <a:tableStyleId>{5C22544A-7EE6-4342-B048-85BDC9FD1C3A}</a:tableStyleId>
              </a:tblPr>
              <a:tblGrid>
                <a:gridCol w="1689694">
                  <a:extLst>
                    <a:ext uri="{9D8B030D-6E8A-4147-A177-3AD203B41FA5}">
                      <a16:colId xmlns:a16="http://schemas.microsoft.com/office/drawing/2014/main" val="4152902696"/>
                    </a:ext>
                  </a:extLst>
                </a:gridCol>
                <a:gridCol w="3381939">
                  <a:extLst>
                    <a:ext uri="{9D8B030D-6E8A-4147-A177-3AD203B41FA5}">
                      <a16:colId xmlns:a16="http://schemas.microsoft.com/office/drawing/2014/main" val="182479660"/>
                    </a:ext>
                  </a:extLst>
                </a:gridCol>
                <a:gridCol w="3738428">
                  <a:extLst>
                    <a:ext uri="{9D8B030D-6E8A-4147-A177-3AD203B41FA5}">
                      <a16:colId xmlns:a16="http://schemas.microsoft.com/office/drawing/2014/main" val="326421521"/>
                    </a:ext>
                  </a:extLst>
                </a:gridCol>
                <a:gridCol w="3381939">
                  <a:extLst>
                    <a:ext uri="{9D8B030D-6E8A-4147-A177-3AD203B41FA5}">
                      <a16:colId xmlns:a16="http://schemas.microsoft.com/office/drawing/2014/main" val="1648038832"/>
                    </a:ext>
                  </a:extLst>
                </a:gridCol>
              </a:tblGrid>
              <a:tr h="236978">
                <a:tc>
                  <a:txBody>
                    <a:bodyPr/>
                    <a:lstStyle/>
                    <a:p>
                      <a:pPr>
                        <a:lnSpc>
                          <a:spcPct val="115000"/>
                        </a:lnSpc>
                        <a:spcAft>
                          <a:spcPts val="0"/>
                        </a:spcAft>
                      </a:pPr>
                      <a:r>
                        <a:rPr lang="es-CO" sz="1200" b="1">
                          <a:effectLst/>
                        </a:rPr>
                        <a:t> </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ctr">
                        <a:lnSpc>
                          <a:spcPct val="115000"/>
                        </a:lnSpc>
                        <a:spcAft>
                          <a:spcPts val="0"/>
                        </a:spcAft>
                      </a:pPr>
                      <a:r>
                        <a:rPr lang="es-CO" sz="1200" b="1">
                          <a:effectLst/>
                        </a:rPr>
                        <a:t>CREACIÓN</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ctr">
                        <a:lnSpc>
                          <a:spcPct val="115000"/>
                        </a:lnSpc>
                        <a:spcAft>
                          <a:spcPts val="0"/>
                        </a:spcAft>
                      </a:pPr>
                      <a:r>
                        <a:rPr lang="es-CO" sz="1200" b="1">
                          <a:effectLst/>
                        </a:rPr>
                        <a:t>ESTRUCTURACIÓN</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ctr">
                        <a:lnSpc>
                          <a:spcPct val="115000"/>
                        </a:lnSpc>
                        <a:spcAft>
                          <a:spcPts val="0"/>
                        </a:spcAft>
                      </a:pPr>
                      <a:r>
                        <a:rPr lang="es-CO" sz="1200" b="1">
                          <a:effectLst/>
                        </a:rPr>
                        <a:t>CONSOLIDACIÓN</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extLst>
                  <a:ext uri="{0D108BD9-81ED-4DB2-BD59-A6C34878D82A}">
                    <a16:rowId xmlns:a16="http://schemas.microsoft.com/office/drawing/2014/main" val="784232664"/>
                  </a:ext>
                </a:extLst>
              </a:tr>
              <a:tr h="1030340">
                <a:tc>
                  <a:txBody>
                    <a:bodyPr/>
                    <a:lstStyle/>
                    <a:p>
                      <a:pPr>
                        <a:spcAft>
                          <a:spcPts val="0"/>
                        </a:spcAft>
                      </a:pPr>
                      <a:r>
                        <a:rPr lang="es-CO" sz="1200" b="1">
                          <a:solidFill>
                            <a:schemeClr val="tx1"/>
                          </a:solidFill>
                          <a:effectLst>
                            <a:outerShdw blurRad="38100" dist="38100" dir="2700000" algn="tl">
                              <a:srgbClr val="000000">
                                <a:alpha val="43137"/>
                              </a:srgbClr>
                            </a:outerShdw>
                          </a:effectLst>
                        </a:rPr>
                        <a:t>CARACTERÍSTICAS DE LAS INSTANCIAS DE ACUERDO A SU GRADO DE MADURACIÓN</a:t>
                      </a:r>
                      <a:endParaRPr lang="es-CO" sz="1200" b="1">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spcAft>
                          <a:spcPts val="0"/>
                        </a:spcAft>
                      </a:pPr>
                      <a:r>
                        <a:rPr lang="es-CO" sz="1200" b="1">
                          <a:effectLst/>
                        </a:rPr>
                        <a:t>1. Acto administrativo de creación.  </a:t>
                      </a:r>
                    </a:p>
                    <a:p>
                      <a:pPr algn="just">
                        <a:spcAft>
                          <a:spcPts val="0"/>
                        </a:spcAft>
                      </a:pPr>
                      <a:r>
                        <a:rPr lang="es-CO" sz="1200" b="1">
                          <a:effectLst/>
                        </a:rPr>
                        <a:t>2. Interlocución válida con el Estado.</a:t>
                      </a:r>
                    </a:p>
                    <a:p>
                      <a:pPr algn="just">
                        <a:spcAft>
                          <a:spcPts val="0"/>
                        </a:spcAft>
                      </a:pPr>
                      <a:r>
                        <a:rPr lang="es-CO" sz="1200" b="1">
                          <a:effectLst/>
                        </a:rPr>
                        <a:t>3. Funciones definidas.</a:t>
                      </a:r>
                    </a:p>
                    <a:p>
                      <a:pPr algn="just">
                        <a:spcAft>
                          <a:spcPts val="0"/>
                        </a:spcAft>
                      </a:pPr>
                      <a:r>
                        <a:rPr lang="es-CO" sz="1200" b="1">
                          <a:effectLst/>
                        </a:rPr>
                        <a:t>4. Procedimiento de elección y/o delegación definido.</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spcAft>
                          <a:spcPts val="0"/>
                        </a:spcAft>
                      </a:pPr>
                      <a:r>
                        <a:rPr lang="es-CO" sz="1200" b="1">
                          <a:effectLst/>
                        </a:rPr>
                        <a:t>1. Reglamento interno.</a:t>
                      </a:r>
                    </a:p>
                    <a:p>
                      <a:pPr algn="just">
                        <a:spcAft>
                          <a:spcPts val="0"/>
                        </a:spcAft>
                      </a:pPr>
                      <a:r>
                        <a:rPr lang="es-CO" sz="1200" b="1">
                          <a:effectLst/>
                        </a:rPr>
                        <a:t>2. Procesos de planeación</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spcAft>
                          <a:spcPts val="0"/>
                        </a:spcAft>
                      </a:pPr>
                      <a:r>
                        <a:rPr lang="es-CO" sz="1200" b="1">
                          <a:effectLst/>
                        </a:rPr>
                        <a:t>1. Incidencia / Movilización.</a:t>
                      </a:r>
                    </a:p>
                    <a:p>
                      <a:pPr algn="just">
                        <a:spcAft>
                          <a:spcPts val="0"/>
                        </a:spcAft>
                      </a:pPr>
                      <a:r>
                        <a:rPr lang="es-CO" sz="1200" b="1">
                          <a:effectLst/>
                        </a:rPr>
                        <a:t>2. Control Social</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extLst>
                  <a:ext uri="{0D108BD9-81ED-4DB2-BD59-A6C34878D82A}">
                    <a16:rowId xmlns:a16="http://schemas.microsoft.com/office/drawing/2014/main" val="2880562263"/>
                  </a:ext>
                </a:extLst>
              </a:tr>
              <a:tr h="5471107">
                <a:tc>
                  <a:txBody>
                    <a:bodyPr/>
                    <a:lstStyle/>
                    <a:p>
                      <a:pPr>
                        <a:spcAft>
                          <a:spcPts val="0"/>
                        </a:spcAft>
                      </a:pPr>
                      <a:r>
                        <a:rPr lang="es-CO" sz="1200" b="1" dirty="0">
                          <a:solidFill>
                            <a:schemeClr val="tx1"/>
                          </a:solidFill>
                          <a:effectLst>
                            <a:outerShdw blurRad="38100" dist="38100" dir="2700000" algn="tl">
                              <a:srgbClr val="000000">
                                <a:alpha val="43137"/>
                              </a:srgbClr>
                            </a:outerShdw>
                          </a:effectLst>
                        </a:rPr>
                        <a:t>CRITERIOS PARA ESTABLECER EL GRADO DE MADURACIÓN DE LAS INSTANCIAS. </a:t>
                      </a:r>
                      <a:br>
                        <a:rPr lang="es-CO" sz="1200" b="1" dirty="0">
                          <a:solidFill>
                            <a:schemeClr val="tx1"/>
                          </a:solidFill>
                          <a:effectLst>
                            <a:outerShdw blurRad="38100" dist="38100" dir="2700000" algn="tl">
                              <a:srgbClr val="000000">
                                <a:alpha val="43137"/>
                              </a:srgbClr>
                            </a:outerShdw>
                          </a:effectLst>
                        </a:rPr>
                      </a:br>
                      <a:r>
                        <a:rPr lang="es-CO" sz="1200" b="1" dirty="0">
                          <a:solidFill>
                            <a:schemeClr val="tx1"/>
                          </a:solidFill>
                          <a:effectLst>
                            <a:outerShdw blurRad="38100" dist="38100" dir="2700000" algn="tl">
                              <a:srgbClr val="000000">
                                <a:alpha val="43137"/>
                              </a:srgbClr>
                            </a:outerShdw>
                          </a:effectLst>
                        </a:rPr>
                        <a:t>Para establecer el grado de maduración de las instancias se realizará una revisión de los siguientes criterios mínimos.  </a:t>
                      </a:r>
                      <a:endParaRPr lang="es-CO" sz="1200" b="1"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spcAft>
                          <a:spcPts val="0"/>
                        </a:spcAft>
                      </a:pPr>
                      <a:r>
                        <a:rPr lang="es-CO" sz="1200" b="1">
                          <a:effectLst/>
                        </a:rPr>
                        <a:t> 1. Acto administrativo de creación: </a:t>
                      </a:r>
                    </a:p>
                    <a:p>
                      <a:pPr algn="just">
                        <a:spcAft>
                          <a:spcPts val="0"/>
                        </a:spcAft>
                      </a:pPr>
                      <a:r>
                        <a:rPr lang="es-CO" sz="1200" b="1">
                          <a:effectLst/>
                        </a:rPr>
                        <a:t>* Existe un acuerdo, decreto o resolución que brinde sustento jurídico, técnico y de conveniencia de la creación de la instancia.</a:t>
                      </a:r>
                    </a:p>
                    <a:p>
                      <a:pPr algn="just">
                        <a:spcAft>
                          <a:spcPts val="0"/>
                        </a:spcAft>
                      </a:pPr>
                      <a:r>
                        <a:rPr lang="es-CO" sz="1200" b="1">
                          <a:effectLst/>
                        </a:rPr>
                        <a:t>* Se ajusta el acto administrativo a lo establecido por la Ley Estatutaria de Participación 1757 de 2015.</a:t>
                      </a:r>
                    </a:p>
                    <a:p>
                      <a:pPr algn="just">
                        <a:spcAft>
                          <a:spcPts val="0"/>
                        </a:spcAft>
                      </a:pPr>
                      <a:r>
                        <a:rPr lang="es-CO" sz="1200" b="1">
                          <a:effectLst/>
                        </a:rPr>
                        <a:t> </a:t>
                      </a:r>
                    </a:p>
                    <a:p>
                      <a:pPr>
                        <a:lnSpc>
                          <a:spcPct val="115000"/>
                        </a:lnSpc>
                        <a:spcAft>
                          <a:spcPts val="0"/>
                        </a:spcAft>
                      </a:pPr>
                      <a:r>
                        <a:rPr lang="es-CO" sz="1200" b="1">
                          <a:effectLst/>
                        </a:rPr>
                        <a:t>2. Interlocución válida con el Estado: </a:t>
                      </a:r>
                    </a:p>
                    <a:p>
                      <a:pPr algn="just">
                        <a:lnSpc>
                          <a:spcPct val="115000"/>
                        </a:lnSpc>
                        <a:spcAft>
                          <a:spcPts val="0"/>
                        </a:spcAft>
                      </a:pPr>
                      <a:r>
                        <a:rPr lang="es-CO" sz="1200" b="1">
                          <a:effectLst/>
                        </a:rPr>
                        <a:t>*La instancia cuenta con representantes y/o delegados de las entidades de la Administración Distrital que por su naturaleza y competencia tengan relación directa con los propósitos de la instancia. </a:t>
                      </a:r>
                    </a:p>
                    <a:p>
                      <a:pPr algn="just">
                        <a:lnSpc>
                          <a:spcPct val="115000"/>
                        </a:lnSpc>
                        <a:spcAft>
                          <a:spcPts val="0"/>
                        </a:spcAft>
                      </a:pPr>
                      <a:r>
                        <a:rPr lang="es-CO" sz="1200" b="1">
                          <a:effectLst/>
                        </a:rPr>
                        <a:t> </a:t>
                      </a:r>
                    </a:p>
                    <a:p>
                      <a:pPr algn="just">
                        <a:lnSpc>
                          <a:spcPct val="115000"/>
                        </a:lnSpc>
                        <a:spcAft>
                          <a:spcPts val="0"/>
                        </a:spcAft>
                      </a:pPr>
                      <a:r>
                        <a:rPr lang="es-CO" sz="1200" b="1">
                          <a:effectLst/>
                        </a:rPr>
                        <a:t>3. Funciones definidas: </a:t>
                      </a:r>
                    </a:p>
                    <a:p>
                      <a:pPr algn="just">
                        <a:lnSpc>
                          <a:spcPct val="115000"/>
                        </a:lnSpc>
                        <a:spcAft>
                          <a:spcPts val="0"/>
                        </a:spcAft>
                      </a:pPr>
                      <a:r>
                        <a:rPr lang="es-CO" sz="1200" b="1">
                          <a:effectLst/>
                        </a:rPr>
                        <a:t>* Se establece de manera precisa las funciones de la instancia de acuerdo a su relación con la política pública o el tema que origina su creación.</a:t>
                      </a:r>
                    </a:p>
                    <a:p>
                      <a:pPr algn="just">
                        <a:lnSpc>
                          <a:spcPct val="115000"/>
                        </a:lnSpc>
                        <a:spcAft>
                          <a:spcPts val="0"/>
                        </a:spcAft>
                      </a:pPr>
                      <a:r>
                        <a:rPr lang="es-CO" sz="1200" b="1">
                          <a:effectLst/>
                        </a:rPr>
                        <a:t>* Se establece la estructura funcional de la instancia.</a:t>
                      </a:r>
                    </a:p>
                    <a:p>
                      <a:pPr algn="just">
                        <a:lnSpc>
                          <a:spcPct val="115000"/>
                        </a:lnSpc>
                        <a:spcAft>
                          <a:spcPts val="0"/>
                        </a:spcAft>
                      </a:pPr>
                      <a:r>
                        <a:rPr lang="es-CO" sz="1200" b="1">
                          <a:effectLst/>
                        </a:rPr>
                        <a:t>4. Procedimiento de elección:</a:t>
                      </a:r>
                    </a:p>
                    <a:p>
                      <a:pPr algn="just">
                        <a:lnSpc>
                          <a:spcPct val="115000"/>
                        </a:lnSpc>
                        <a:spcAft>
                          <a:spcPts val="0"/>
                        </a:spcAft>
                      </a:pPr>
                      <a:r>
                        <a:rPr lang="es-CO" sz="1200" b="1">
                          <a:effectLst/>
                        </a:rPr>
                        <a:t> * Se establece el mecanismo de elección y/o delegación y los responsables de su desarrollo.</a:t>
                      </a:r>
                    </a:p>
                    <a:p>
                      <a:pPr algn="just">
                        <a:lnSpc>
                          <a:spcPct val="115000"/>
                        </a:lnSpc>
                        <a:spcAft>
                          <a:spcPts val="0"/>
                        </a:spcAft>
                      </a:pPr>
                      <a:r>
                        <a:rPr lang="es-CO" sz="1200" b="1">
                          <a:effectLst/>
                        </a:rPr>
                        <a:t>* Se establece un periodo de vigencia de la instancia.</a:t>
                      </a:r>
                    </a:p>
                    <a:p>
                      <a:pPr algn="just">
                        <a:lnSpc>
                          <a:spcPct val="115000"/>
                        </a:lnSpc>
                        <a:spcAft>
                          <a:spcPts val="0"/>
                        </a:spcAft>
                      </a:pPr>
                      <a:r>
                        <a:rPr lang="es-CO" sz="1200" b="1">
                          <a:effectLst/>
                        </a:rPr>
                        <a:t>* Se establece con claridad las inhabilidades existentes para hacer parte de la instancia.</a:t>
                      </a:r>
                      <a:endParaRPr lang="es-CO" sz="1200" b="1">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lnSpc>
                          <a:spcPct val="115000"/>
                        </a:lnSpc>
                        <a:spcAft>
                          <a:spcPts val="0"/>
                        </a:spcAft>
                      </a:pPr>
                      <a:r>
                        <a:rPr lang="es-CO" sz="1200" b="1" dirty="0">
                          <a:effectLst/>
                        </a:rPr>
                        <a:t>1. Reglamento interno: </a:t>
                      </a:r>
                    </a:p>
                    <a:p>
                      <a:pPr algn="just">
                        <a:lnSpc>
                          <a:spcPct val="115000"/>
                        </a:lnSpc>
                        <a:spcAft>
                          <a:spcPts val="0"/>
                        </a:spcAft>
                      </a:pPr>
                      <a:r>
                        <a:rPr lang="es-CO" sz="1200" b="1" dirty="0">
                          <a:effectLst/>
                        </a:rPr>
                        <a:t>* Establece compromisos y tiempos para el desarrollo de las responsabilidades de la estructura funcional.</a:t>
                      </a:r>
                    </a:p>
                    <a:p>
                      <a:pPr algn="just">
                        <a:lnSpc>
                          <a:spcPct val="115000"/>
                        </a:lnSpc>
                        <a:spcAft>
                          <a:spcPts val="0"/>
                        </a:spcAft>
                      </a:pPr>
                      <a:r>
                        <a:rPr lang="es-CO" sz="1200" b="1" dirty="0">
                          <a:effectLst/>
                        </a:rPr>
                        <a:t>* Define mecanismos de elaboración de actas, archivo y preservación de la memoria del trabajo realizado en la instancia. </a:t>
                      </a:r>
                    </a:p>
                    <a:p>
                      <a:pPr algn="just">
                        <a:lnSpc>
                          <a:spcPct val="115000"/>
                        </a:lnSpc>
                        <a:spcAft>
                          <a:spcPts val="0"/>
                        </a:spcAft>
                      </a:pPr>
                      <a:r>
                        <a:rPr lang="es-CO" sz="1200" b="1" dirty="0">
                          <a:effectLst/>
                        </a:rPr>
                        <a:t>* Define de tipos de quórum para el desarrollo de sesiones informativas y/o sesiones ordinarias. </a:t>
                      </a:r>
                    </a:p>
                    <a:p>
                      <a:pPr algn="just">
                        <a:lnSpc>
                          <a:spcPct val="115000"/>
                        </a:lnSpc>
                        <a:spcAft>
                          <a:spcPts val="0"/>
                        </a:spcAft>
                      </a:pPr>
                      <a:r>
                        <a:rPr lang="es-CO" sz="1200" b="1" dirty="0">
                          <a:effectLst/>
                        </a:rPr>
                        <a:t>* Define de mecanismos de votación y aprobación de los temas discutidos. </a:t>
                      </a:r>
                    </a:p>
                    <a:p>
                      <a:pPr algn="just">
                        <a:lnSpc>
                          <a:spcPct val="115000"/>
                        </a:lnSpc>
                        <a:spcAft>
                          <a:spcPts val="0"/>
                        </a:spcAft>
                      </a:pPr>
                      <a:r>
                        <a:rPr lang="es-CO" sz="1200" b="1" dirty="0">
                          <a:effectLst/>
                        </a:rPr>
                        <a:t>* Define mecanismos de solución de controversias y/o problemas de convivencia que se presenten al interior de la instancia. </a:t>
                      </a:r>
                    </a:p>
                    <a:p>
                      <a:pPr algn="just">
                        <a:lnSpc>
                          <a:spcPct val="115000"/>
                        </a:lnSpc>
                        <a:spcAft>
                          <a:spcPts val="0"/>
                        </a:spcAft>
                      </a:pPr>
                      <a:r>
                        <a:rPr lang="es-CO" sz="1200" b="1" dirty="0">
                          <a:effectLst/>
                        </a:rPr>
                        <a:t> </a:t>
                      </a:r>
                    </a:p>
                    <a:p>
                      <a:pPr algn="just">
                        <a:lnSpc>
                          <a:spcPct val="115000"/>
                        </a:lnSpc>
                        <a:spcAft>
                          <a:spcPts val="0"/>
                        </a:spcAft>
                      </a:pPr>
                      <a:r>
                        <a:rPr lang="es-CO" sz="1200" b="1" dirty="0">
                          <a:effectLst/>
                        </a:rPr>
                        <a:t>2. Proceso de Planeación: </a:t>
                      </a:r>
                    </a:p>
                    <a:p>
                      <a:pPr algn="just">
                        <a:lnSpc>
                          <a:spcPct val="115000"/>
                        </a:lnSpc>
                        <a:spcAft>
                          <a:spcPts val="0"/>
                        </a:spcAft>
                      </a:pPr>
                      <a:r>
                        <a:rPr lang="es-CO" sz="1200" b="1" dirty="0">
                          <a:effectLst/>
                        </a:rPr>
                        <a:t>*Cuenta con un plan de acción con, objetivos, actividades, indicadores, fechas, responsables. </a:t>
                      </a:r>
                    </a:p>
                    <a:p>
                      <a:pPr algn="just">
                        <a:lnSpc>
                          <a:spcPct val="115000"/>
                        </a:lnSpc>
                        <a:spcAft>
                          <a:spcPts val="0"/>
                        </a:spcAft>
                      </a:pPr>
                      <a:r>
                        <a:rPr lang="es-CO" sz="1200" b="1" dirty="0">
                          <a:effectLst/>
                        </a:rPr>
                        <a:t>*Establece mecanismos de seguimiento, control y evaluación de las acciones. </a:t>
                      </a:r>
                    </a:p>
                    <a:p>
                      <a:pPr algn="just">
                        <a:lnSpc>
                          <a:spcPct val="115000"/>
                        </a:lnSpc>
                        <a:spcAft>
                          <a:spcPts val="0"/>
                        </a:spcAft>
                      </a:pPr>
                      <a:r>
                        <a:rPr lang="es-CO" sz="1200" b="1" dirty="0">
                          <a:effectLst/>
                        </a:rPr>
                        <a:t>* Realiza evaluaciones periódicas del funcionamiento de la instancia y compromisos.</a:t>
                      </a:r>
                      <a:endParaRPr lang="es-CO"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tc>
                  <a:txBody>
                    <a:bodyPr/>
                    <a:lstStyle/>
                    <a:p>
                      <a:pPr algn="just">
                        <a:spcAft>
                          <a:spcPts val="0"/>
                        </a:spcAft>
                      </a:pPr>
                      <a:r>
                        <a:rPr lang="es-CO" sz="1200" b="1" dirty="0">
                          <a:effectLst/>
                        </a:rPr>
                        <a:t>1. Incidencia / Movilización:</a:t>
                      </a:r>
                    </a:p>
                    <a:p>
                      <a:pPr algn="just">
                        <a:spcAft>
                          <a:spcPts val="0"/>
                        </a:spcAft>
                      </a:pPr>
                      <a:r>
                        <a:rPr lang="es-CO" sz="1200" b="1" dirty="0">
                          <a:effectLst/>
                        </a:rPr>
                        <a:t>* Tiene interlocución con diferentes actores institucionales, sociales y comunitarios para la promoción de su trabajo. </a:t>
                      </a:r>
                    </a:p>
                    <a:p>
                      <a:pPr algn="just">
                        <a:spcAft>
                          <a:spcPts val="0"/>
                        </a:spcAft>
                      </a:pPr>
                      <a:r>
                        <a:rPr lang="es-CO" sz="1200" b="1" dirty="0">
                          <a:effectLst/>
                        </a:rPr>
                        <a:t>* Realiza acciones articuladas con entidades de la administración distrital, instancias de participación o actores privados.</a:t>
                      </a:r>
                    </a:p>
                    <a:p>
                      <a:pPr algn="just">
                        <a:spcAft>
                          <a:spcPts val="0"/>
                        </a:spcAft>
                      </a:pPr>
                      <a:r>
                        <a:rPr lang="es-CO" sz="1200" b="1" dirty="0">
                          <a:effectLst/>
                        </a:rPr>
                        <a:t>* Los integrantes de las instancias cuentan con experticia técnica de los temas relacionados con la instancia de participación.</a:t>
                      </a:r>
                    </a:p>
                    <a:p>
                      <a:pPr algn="just">
                        <a:spcAft>
                          <a:spcPts val="0"/>
                        </a:spcAft>
                      </a:pPr>
                      <a:r>
                        <a:rPr lang="es-CO" sz="1200" b="1" dirty="0">
                          <a:effectLst/>
                        </a:rPr>
                        <a:t>* Existe una identidad de grupo en la instancia de participación. </a:t>
                      </a:r>
                    </a:p>
                    <a:p>
                      <a:pPr algn="just">
                        <a:spcAft>
                          <a:spcPts val="0"/>
                        </a:spcAft>
                      </a:pPr>
                      <a:r>
                        <a:rPr lang="es-CO" sz="1200" b="1" dirty="0">
                          <a:effectLst/>
                        </a:rPr>
                        <a:t> </a:t>
                      </a:r>
                    </a:p>
                    <a:p>
                      <a:pPr algn="just">
                        <a:spcAft>
                          <a:spcPts val="0"/>
                        </a:spcAft>
                      </a:pPr>
                      <a:r>
                        <a:rPr lang="es-CO" sz="1200" b="1" dirty="0">
                          <a:effectLst/>
                        </a:rPr>
                        <a:t>2. Control Social: </a:t>
                      </a:r>
                    </a:p>
                    <a:p>
                      <a:pPr algn="just">
                        <a:spcAft>
                          <a:spcPts val="0"/>
                        </a:spcAft>
                      </a:pPr>
                      <a:r>
                        <a:rPr lang="es-CO" sz="1200" b="1" dirty="0">
                          <a:effectLst/>
                        </a:rPr>
                        <a:t>* Realiza acciones de control social a la gestión pública. </a:t>
                      </a:r>
                    </a:p>
                    <a:p>
                      <a:pPr algn="just">
                        <a:spcAft>
                          <a:spcPts val="0"/>
                        </a:spcAft>
                      </a:pPr>
                      <a:r>
                        <a:rPr lang="es-CO" sz="1200" b="1" dirty="0">
                          <a:effectLst/>
                        </a:rPr>
                        <a:t>* Realiza procesos de rendición de cuentas de su gestión. </a:t>
                      </a:r>
                    </a:p>
                    <a:p>
                      <a:pPr algn="just">
                        <a:spcAft>
                          <a:spcPts val="0"/>
                        </a:spcAft>
                      </a:pPr>
                      <a:r>
                        <a:rPr lang="es-CO" sz="1200" b="1" dirty="0">
                          <a:effectLst/>
                        </a:rPr>
                        <a:t> </a:t>
                      </a:r>
                      <a:endParaRPr lang="es-CO"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007" marR="44007" marT="0" marB="0"/>
                </a:tc>
                <a:extLst>
                  <a:ext uri="{0D108BD9-81ED-4DB2-BD59-A6C34878D82A}">
                    <a16:rowId xmlns:a16="http://schemas.microsoft.com/office/drawing/2014/main" val="4093066366"/>
                  </a:ext>
                </a:extLst>
              </a:tr>
            </a:tbl>
          </a:graphicData>
        </a:graphic>
      </p:graphicFrame>
    </p:spTree>
    <p:extLst>
      <p:ext uri="{BB962C8B-B14F-4D97-AF65-F5344CB8AC3E}">
        <p14:creationId xmlns:p14="http://schemas.microsoft.com/office/powerpoint/2010/main" val="41060224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590</Words>
  <Application>Microsoft Office PowerPoint</Application>
  <PresentationFormat>Panorámica</PresentationFormat>
  <Paragraphs>106</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Times New Roman</vt:lpstr>
      <vt:lpstr>Tema de Office</vt:lpstr>
      <vt:lpstr>Instancias de Participación Ciudadana</vt:lpstr>
      <vt:lpstr>¿Qué son las instancia de participación Ciudadana?  Son espacios de interlocución permanente, con diferentes niveles de incidencia, entre la ciudadanía y la Administración, respecto a temas específicos de la gestión pública, creados por una norma nacional, regional o local, mediante los cuales los ciudadanos pueden incidir en las decisiones relacionadas con el manejo de los asuntos públicos. </vt:lpstr>
      <vt:lpstr>¿Qué NO son las instancias de participación Ciudadana?  No son mecanismos de participación, ya que éstos son procedimientos establecidos en la Constitución Política que permite la incidencia de la ciudadanía sobre temas específicos de interés público.  No son instancias de coordinación administrativa, que son escenarios que utiliza la Administración Distrital o Local para articular las diferentes entidades en la definición y ejecución de las políticas públicas.  No son organizaciones sociales que se constituyen autónomamente para el desarrollo de objetivos comunes de sus fundadores. </vt:lpstr>
      <vt:lpstr>Objetivos de las instancias de participación Ciudadana  Las instancias de participación consolidan la gestión pública participativa, mediante procesos deliberativos en los que la ciudadanía incide en las políticas públicas, los planes, programas y proyectos, con el fin de aumentar la efectividad, transparencia, corresponsabilidad, gobernabilidad, cooperación y la garantía de los derechos. </vt:lpstr>
      <vt:lpstr>Objetivos de las instancias de participación Ciudadana  Disminución de las asimetrías de poder entre los gobernantes y la ciudadanía.   Aumentar la efectividad de la gestión pública en la atención de los problemas públicos, mediante la vinculación de los actores sociales en la definición de las políticas.</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 Ricardo Niño Duran</dc:creator>
  <cp:lastModifiedBy>Guillermo Benjamin Barrera</cp:lastModifiedBy>
  <cp:revision>6</cp:revision>
  <dcterms:created xsi:type="dcterms:W3CDTF">2017-12-07T15:33:06Z</dcterms:created>
  <dcterms:modified xsi:type="dcterms:W3CDTF">2018-03-20T04:39:03Z</dcterms:modified>
</cp:coreProperties>
</file>